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8" r:id="rId2"/>
    <p:sldId id="321" r:id="rId3"/>
    <p:sldId id="317" r:id="rId4"/>
    <p:sldId id="305" r:id="rId5"/>
    <p:sldId id="318" r:id="rId6"/>
    <p:sldId id="310" r:id="rId7"/>
    <p:sldId id="297" r:id="rId8"/>
    <p:sldId id="292" r:id="rId9"/>
    <p:sldId id="296" r:id="rId10"/>
    <p:sldId id="300" r:id="rId11"/>
    <p:sldId id="298" r:id="rId12"/>
    <p:sldId id="309" r:id="rId13"/>
    <p:sldId id="314" r:id="rId14"/>
    <p:sldId id="290" r:id="rId15"/>
    <p:sldId id="319" r:id="rId16"/>
    <p:sldId id="320" r:id="rId17"/>
    <p:sldId id="311" r:id="rId18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95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3B0C5-8643-4EC8-91EB-DADF3A5B4F4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45985D-617B-40B9-9397-802BD0ACF6BC}">
      <dgm:prSet/>
      <dgm:spPr/>
      <dgm:t>
        <a:bodyPr/>
        <a:lstStyle/>
        <a:p>
          <a:r>
            <a:rPr lang="en-US"/>
            <a:t>Which part of the society</a:t>
          </a:r>
        </a:p>
      </dgm:t>
    </dgm:pt>
    <dgm:pt modelId="{CF402549-F9D6-4505-A720-9CB7C72D5EFC}" type="parTrans" cxnId="{BAB53D64-2640-4BB1-BFD0-5FF39670C806}">
      <dgm:prSet/>
      <dgm:spPr/>
      <dgm:t>
        <a:bodyPr/>
        <a:lstStyle/>
        <a:p>
          <a:endParaRPr lang="en-US"/>
        </a:p>
      </dgm:t>
    </dgm:pt>
    <dgm:pt modelId="{BCD78A39-EE1D-4208-BF81-922BE90F3677}" type="sibTrans" cxnId="{BAB53D64-2640-4BB1-BFD0-5FF39670C806}">
      <dgm:prSet/>
      <dgm:spPr/>
      <dgm:t>
        <a:bodyPr/>
        <a:lstStyle/>
        <a:p>
          <a:endParaRPr lang="en-US"/>
        </a:p>
      </dgm:t>
    </dgm:pt>
    <dgm:pt modelId="{A7C48E75-4F5F-4C78-9360-5F96B9DF6EBB}">
      <dgm:prSet/>
      <dgm:spPr/>
      <dgm:t>
        <a:bodyPr/>
        <a:lstStyle/>
        <a:p>
          <a:r>
            <a:rPr lang="en-US" dirty="0"/>
            <a:t>The whole of the local society or a part – which part</a:t>
          </a:r>
        </a:p>
      </dgm:t>
    </dgm:pt>
    <dgm:pt modelId="{619257FD-4B9A-4B8C-841A-96A26BB8BF61}" type="parTrans" cxnId="{AC55A12F-A34A-47A5-B49E-967CFCCBA975}">
      <dgm:prSet/>
      <dgm:spPr/>
      <dgm:t>
        <a:bodyPr/>
        <a:lstStyle/>
        <a:p>
          <a:endParaRPr lang="en-US"/>
        </a:p>
      </dgm:t>
    </dgm:pt>
    <dgm:pt modelId="{E380E524-2998-4CF4-8AA1-073B3811506C}" type="sibTrans" cxnId="{AC55A12F-A34A-47A5-B49E-967CFCCBA975}">
      <dgm:prSet/>
      <dgm:spPr/>
      <dgm:t>
        <a:bodyPr/>
        <a:lstStyle/>
        <a:p>
          <a:endParaRPr lang="en-US"/>
        </a:p>
      </dgm:t>
    </dgm:pt>
    <dgm:pt modelId="{79B8EACF-3750-4B7A-87C9-6FD64341CC5B}">
      <dgm:prSet/>
      <dgm:spPr/>
      <dgm:t>
        <a:bodyPr/>
        <a:lstStyle/>
        <a:p>
          <a:r>
            <a:rPr lang="en-US"/>
            <a:t>How many km in radius from the project</a:t>
          </a:r>
        </a:p>
      </dgm:t>
    </dgm:pt>
    <dgm:pt modelId="{B41D204A-FF3D-4BD7-B9BC-42D2C1D5C5C9}" type="parTrans" cxnId="{1001FEB5-BCA5-4AB9-9719-FEFA5A7E7880}">
      <dgm:prSet/>
      <dgm:spPr/>
      <dgm:t>
        <a:bodyPr/>
        <a:lstStyle/>
        <a:p>
          <a:endParaRPr lang="en-US"/>
        </a:p>
      </dgm:t>
    </dgm:pt>
    <dgm:pt modelId="{2E7F4206-CEA9-4A71-9BB1-D3B2ADBB3494}" type="sibTrans" cxnId="{1001FEB5-BCA5-4AB9-9719-FEFA5A7E7880}">
      <dgm:prSet/>
      <dgm:spPr/>
      <dgm:t>
        <a:bodyPr/>
        <a:lstStyle/>
        <a:p>
          <a:endParaRPr lang="en-US"/>
        </a:p>
      </dgm:t>
    </dgm:pt>
    <dgm:pt modelId="{05CF6B12-D986-4244-BDF8-768F3BD2C7CF}">
      <dgm:prSet/>
      <dgm:spPr/>
      <dgm:t>
        <a:bodyPr/>
        <a:lstStyle/>
        <a:p>
          <a:r>
            <a:rPr lang="en-US"/>
            <a:t>Represented by whom and how</a:t>
          </a:r>
        </a:p>
      </dgm:t>
    </dgm:pt>
    <dgm:pt modelId="{284DEF83-06A3-4D2B-9D9B-4AEE9E13C30E}" type="parTrans" cxnId="{3064AEE7-B910-4461-92E4-F0541E0D622A}">
      <dgm:prSet/>
      <dgm:spPr/>
      <dgm:t>
        <a:bodyPr/>
        <a:lstStyle/>
        <a:p>
          <a:endParaRPr lang="en-US"/>
        </a:p>
      </dgm:t>
    </dgm:pt>
    <dgm:pt modelId="{7FCEBAD0-57F2-4005-9922-6D1FF107D687}" type="sibTrans" cxnId="{3064AEE7-B910-4461-92E4-F0541E0D622A}">
      <dgm:prSet/>
      <dgm:spPr/>
      <dgm:t>
        <a:bodyPr/>
        <a:lstStyle/>
        <a:p>
          <a:endParaRPr lang="en-US"/>
        </a:p>
      </dgm:t>
    </dgm:pt>
    <dgm:pt modelId="{21DBAD5F-6586-4100-8263-562C136D7096}">
      <dgm:prSet/>
      <dgm:spPr/>
      <dgm:t>
        <a:bodyPr/>
        <a:lstStyle/>
        <a:p>
          <a:r>
            <a:rPr lang="en-US"/>
            <a:t>Elected representatives</a:t>
          </a:r>
        </a:p>
      </dgm:t>
    </dgm:pt>
    <dgm:pt modelId="{FB560FE9-2996-4CE3-A712-92D5D379A009}" type="parTrans" cxnId="{E49EB95C-EC28-4435-A157-8E18019BF78A}">
      <dgm:prSet/>
      <dgm:spPr/>
      <dgm:t>
        <a:bodyPr/>
        <a:lstStyle/>
        <a:p>
          <a:endParaRPr lang="en-US"/>
        </a:p>
      </dgm:t>
    </dgm:pt>
    <dgm:pt modelId="{1CEB42A6-6439-4C10-BA4B-08F102F3D1D6}" type="sibTrans" cxnId="{E49EB95C-EC28-4435-A157-8E18019BF78A}">
      <dgm:prSet/>
      <dgm:spPr/>
      <dgm:t>
        <a:bodyPr/>
        <a:lstStyle/>
        <a:p>
          <a:endParaRPr lang="en-US"/>
        </a:p>
      </dgm:t>
    </dgm:pt>
    <dgm:pt modelId="{3F1F3386-6671-4BE1-AC0C-2B0A7B900D33}">
      <dgm:prSet/>
      <dgm:spPr/>
      <dgm:t>
        <a:bodyPr/>
        <a:lstStyle/>
        <a:p>
          <a:r>
            <a:rPr lang="en-US"/>
            <a:t>Ad hoc organization – which decision form</a:t>
          </a:r>
        </a:p>
      </dgm:t>
    </dgm:pt>
    <dgm:pt modelId="{C7242A4E-DA77-4FAD-92D8-03A022E1298B}" type="parTrans" cxnId="{8B45706F-ABDE-4851-9402-21042E992AC8}">
      <dgm:prSet/>
      <dgm:spPr/>
      <dgm:t>
        <a:bodyPr/>
        <a:lstStyle/>
        <a:p>
          <a:endParaRPr lang="en-US"/>
        </a:p>
      </dgm:t>
    </dgm:pt>
    <dgm:pt modelId="{E157ABF4-3DAE-4A2C-8105-2F68BACB342A}" type="sibTrans" cxnId="{8B45706F-ABDE-4851-9402-21042E992AC8}">
      <dgm:prSet/>
      <dgm:spPr/>
      <dgm:t>
        <a:bodyPr/>
        <a:lstStyle/>
        <a:p>
          <a:endParaRPr lang="en-US"/>
        </a:p>
      </dgm:t>
    </dgm:pt>
    <dgm:pt modelId="{54659240-2A70-4D5B-A32C-3B6F21D2BEA6}">
      <dgm:prSet/>
      <dgm:spPr/>
      <dgm:t>
        <a:bodyPr/>
        <a:lstStyle/>
        <a:p>
          <a:r>
            <a:rPr lang="en-US"/>
            <a:t>What about the “rest” of the society</a:t>
          </a:r>
        </a:p>
      </dgm:t>
    </dgm:pt>
    <dgm:pt modelId="{10CACD3D-6F09-4FBB-8AC2-4E239A1A727D}" type="parTrans" cxnId="{C13CDCE9-E879-4141-9EE5-D5CAC44B82D9}">
      <dgm:prSet/>
      <dgm:spPr/>
      <dgm:t>
        <a:bodyPr/>
        <a:lstStyle/>
        <a:p>
          <a:endParaRPr lang="en-US"/>
        </a:p>
      </dgm:t>
    </dgm:pt>
    <dgm:pt modelId="{127B06BD-9238-4B0C-9AAC-94335B0F4CCD}" type="sibTrans" cxnId="{C13CDCE9-E879-4141-9EE5-D5CAC44B82D9}">
      <dgm:prSet/>
      <dgm:spPr/>
      <dgm:t>
        <a:bodyPr/>
        <a:lstStyle/>
        <a:p>
          <a:endParaRPr lang="en-US"/>
        </a:p>
      </dgm:t>
    </dgm:pt>
    <dgm:pt modelId="{4EF53AA8-8AE4-4ECE-A308-133863655199}">
      <dgm:prSet/>
      <dgm:spPr/>
      <dgm:t>
        <a:bodyPr/>
        <a:lstStyle/>
        <a:p>
          <a:r>
            <a:rPr lang="en-US"/>
            <a:t>Those who might benefit from the operation</a:t>
          </a:r>
        </a:p>
      </dgm:t>
    </dgm:pt>
    <dgm:pt modelId="{ED235A19-C67B-41DE-8A6E-938847A2D06A}" type="parTrans" cxnId="{C03AC219-26FA-448E-BDF2-198DC3F07EC6}">
      <dgm:prSet/>
      <dgm:spPr/>
      <dgm:t>
        <a:bodyPr/>
        <a:lstStyle/>
        <a:p>
          <a:endParaRPr lang="en-US"/>
        </a:p>
      </dgm:t>
    </dgm:pt>
    <dgm:pt modelId="{B6E7BD45-D9BF-4EDF-9C4C-26510DE89E03}" type="sibTrans" cxnId="{C03AC219-26FA-448E-BDF2-198DC3F07EC6}">
      <dgm:prSet/>
      <dgm:spPr/>
      <dgm:t>
        <a:bodyPr/>
        <a:lstStyle/>
        <a:p>
          <a:endParaRPr lang="en-US"/>
        </a:p>
      </dgm:t>
    </dgm:pt>
    <dgm:pt modelId="{9FBEB370-568E-4CD2-8F59-14A726261F7E}">
      <dgm:prSet/>
      <dgm:spPr/>
      <dgm:t>
        <a:bodyPr/>
        <a:lstStyle/>
        <a:p>
          <a:r>
            <a:rPr lang="en-US"/>
            <a:t>Those who need the certain operation</a:t>
          </a:r>
        </a:p>
      </dgm:t>
    </dgm:pt>
    <dgm:pt modelId="{28A125A7-3BFB-4526-8344-E6FC73DEB107}" type="parTrans" cxnId="{06B0A13F-7783-4372-8EF5-A4C8BF650FD7}">
      <dgm:prSet/>
      <dgm:spPr/>
      <dgm:t>
        <a:bodyPr/>
        <a:lstStyle/>
        <a:p>
          <a:endParaRPr lang="en-US"/>
        </a:p>
      </dgm:t>
    </dgm:pt>
    <dgm:pt modelId="{A4221641-7E2B-4CFB-9035-2416F123FD5E}" type="sibTrans" cxnId="{06B0A13F-7783-4372-8EF5-A4C8BF650FD7}">
      <dgm:prSet/>
      <dgm:spPr/>
      <dgm:t>
        <a:bodyPr/>
        <a:lstStyle/>
        <a:p>
          <a:endParaRPr lang="en-US"/>
        </a:p>
      </dgm:t>
    </dgm:pt>
    <dgm:pt modelId="{A96BAFAC-6DA2-4DB2-9ED4-A06D780E4A1F}" type="pres">
      <dgm:prSet presAssocID="{4633B0C5-8643-4EC8-91EB-DADF3A5B4F46}" presName="linear" presStyleCnt="0">
        <dgm:presLayoutVars>
          <dgm:dir/>
          <dgm:animLvl val="lvl"/>
          <dgm:resizeHandles val="exact"/>
        </dgm:presLayoutVars>
      </dgm:prSet>
      <dgm:spPr/>
    </dgm:pt>
    <dgm:pt modelId="{2E023C34-9272-4A3C-9C71-58969EA4AD31}" type="pres">
      <dgm:prSet presAssocID="{3245985D-617B-40B9-9397-802BD0ACF6BC}" presName="parentLin" presStyleCnt="0"/>
      <dgm:spPr/>
    </dgm:pt>
    <dgm:pt modelId="{095557B4-E4AD-4E1D-A677-ADA673D55726}" type="pres">
      <dgm:prSet presAssocID="{3245985D-617B-40B9-9397-802BD0ACF6BC}" presName="parentLeftMargin" presStyleLbl="node1" presStyleIdx="0" presStyleCnt="3"/>
      <dgm:spPr/>
    </dgm:pt>
    <dgm:pt modelId="{EFCA61B8-98E6-415B-9B04-6477C98EF7DB}" type="pres">
      <dgm:prSet presAssocID="{3245985D-617B-40B9-9397-802BD0ACF6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323F38-982A-4806-9805-7C8377CAA2FF}" type="pres">
      <dgm:prSet presAssocID="{3245985D-617B-40B9-9397-802BD0ACF6BC}" presName="negativeSpace" presStyleCnt="0"/>
      <dgm:spPr/>
    </dgm:pt>
    <dgm:pt modelId="{46873647-6229-47E1-B659-EBB6C14208C8}" type="pres">
      <dgm:prSet presAssocID="{3245985D-617B-40B9-9397-802BD0ACF6BC}" presName="childText" presStyleLbl="conFgAcc1" presStyleIdx="0" presStyleCnt="3">
        <dgm:presLayoutVars>
          <dgm:bulletEnabled val="1"/>
        </dgm:presLayoutVars>
      </dgm:prSet>
      <dgm:spPr/>
    </dgm:pt>
    <dgm:pt modelId="{F43C3416-BDFE-4CC6-BB63-3CC68AC44926}" type="pres">
      <dgm:prSet presAssocID="{BCD78A39-EE1D-4208-BF81-922BE90F3677}" presName="spaceBetweenRectangles" presStyleCnt="0"/>
      <dgm:spPr/>
    </dgm:pt>
    <dgm:pt modelId="{D252A798-3474-4FE6-89E1-4A94C53AEA93}" type="pres">
      <dgm:prSet presAssocID="{05CF6B12-D986-4244-BDF8-768F3BD2C7CF}" presName="parentLin" presStyleCnt="0"/>
      <dgm:spPr/>
    </dgm:pt>
    <dgm:pt modelId="{33010E5F-C6A4-498D-B86E-F836AF5333F1}" type="pres">
      <dgm:prSet presAssocID="{05CF6B12-D986-4244-BDF8-768F3BD2C7CF}" presName="parentLeftMargin" presStyleLbl="node1" presStyleIdx="0" presStyleCnt="3"/>
      <dgm:spPr/>
    </dgm:pt>
    <dgm:pt modelId="{D03A932E-E236-47B1-8F3B-1B11020BC1AD}" type="pres">
      <dgm:prSet presAssocID="{05CF6B12-D986-4244-BDF8-768F3BD2C7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50E76D-8F88-4972-B733-A370DFFC8E75}" type="pres">
      <dgm:prSet presAssocID="{05CF6B12-D986-4244-BDF8-768F3BD2C7CF}" presName="negativeSpace" presStyleCnt="0"/>
      <dgm:spPr/>
    </dgm:pt>
    <dgm:pt modelId="{7BEBC52E-E45F-4896-8CFD-CD6F62F73CF8}" type="pres">
      <dgm:prSet presAssocID="{05CF6B12-D986-4244-BDF8-768F3BD2C7CF}" presName="childText" presStyleLbl="conFgAcc1" presStyleIdx="1" presStyleCnt="3">
        <dgm:presLayoutVars>
          <dgm:bulletEnabled val="1"/>
        </dgm:presLayoutVars>
      </dgm:prSet>
      <dgm:spPr/>
    </dgm:pt>
    <dgm:pt modelId="{BE9C51F7-6CDC-4EB1-819D-00C5D237B29E}" type="pres">
      <dgm:prSet presAssocID="{7FCEBAD0-57F2-4005-9922-6D1FF107D687}" presName="spaceBetweenRectangles" presStyleCnt="0"/>
      <dgm:spPr/>
    </dgm:pt>
    <dgm:pt modelId="{7A0C32DD-88DA-4376-AF4A-6BC8801328DB}" type="pres">
      <dgm:prSet presAssocID="{54659240-2A70-4D5B-A32C-3B6F21D2BEA6}" presName="parentLin" presStyleCnt="0"/>
      <dgm:spPr/>
    </dgm:pt>
    <dgm:pt modelId="{963D764B-4C7D-459A-974C-9F820696855B}" type="pres">
      <dgm:prSet presAssocID="{54659240-2A70-4D5B-A32C-3B6F21D2BEA6}" presName="parentLeftMargin" presStyleLbl="node1" presStyleIdx="1" presStyleCnt="3"/>
      <dgm:spPr/>
    </dgm:pt>
    <dgm:pt modelId="{5D5F9B5F-CFC6-40F8-BAA0-C9298E34F20D}" type="pres">
      <dgm:prSet presAssocID="{54659240-2A70-4D5B-A32C-3B6F21D2BE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7B4B928-A064-4FC0-97A7-31A9491F3CDD}" type="pres">
      <dgm:prSet presAssocID="{54659240-2A70-4D5B-A32C-3B6F21D2BEA6}" presName="negativeSpace" presStyleCnt="0"/>
      <dgm:spPr/>
    </dgm:pt>
    <dgm:pt modelId="{27629FA7-F0C1-45D6-9105-F8470B7450C3}" type="pres">
      <dgm:prSet presAssocID="{54659240-2A70-4D5B-A32C-3B6F21D2BE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D63A14-ABDE-4681-AE81-4C521ECFF769}" type="presOf" srcId="{21DBAD5F-6586-4100-8263-562C136D7096}" destId="{7BEBC52E-E45F-4896-8CFD-CD6F62F73CF8}" srcOrd="0" destOrd="0" presId="urn:microsoft.com/office/officeart/2005/8/layout/list1"/>
    <dgm:cxn modelId="{C03AC219-26FA-448E-BDF2-198DC3F07EC6}" srcId="{54659240-2A70-4D5B-A32C-3B6F21D2BEA6}" destId="{4EF53AA8-8AE4-4ECE-A308-133863655199}" srcOrd="0" destOrd="0" parTransId="{ED235A19-C67B-41DE-8A6E-938847A2D06A}" sibTransId="{B6E7BD45-D9BF-4EDF-9C4C-26510DE89E03}"/>
    <dgm:cxn modelId="{AC55A12F-A34A-47A5-B49E-967CFCCBA975}" srcId="{3245985D-617B-40B9-9397-802BD0ACF6BC}" destId="{A7C48E75-4F5F-4C78-9360-5F96B9DF6EBB}" srcOrd="0" destOrd="0" parTransId="{619257FD-4B9A-4B8C-841A-96A26BB8BF61}" sibTransId="{E380E524-2998-4CF4-8AA1-073B3811506C}"/>
    <dgm:cxn modelId="{06B0A13F-7783-4372-8EF5-A4C8BF650FD7}" srcId="{54659240-2A70-4D5B-A32C-3B6F21D2BEA6}" destId="{9FBEB370-568E-4CD2-8F59-14A726261F7E}" srcOrd="1" destOrd="0" parTransId="{28A125A7-3BFB-4526-8344-E6FC73DEB107}" sibTransId="{A4221641-7E2B-4CFB-9035-2416F123FD5E}"/>
    <dgm:cxn modelId="{7DDF6A5B-6C66-4594-8B03-3A53343B0ECC}" type="presOf" srcId="{9FBEB370-568E-4CD2-8F59-14A726261F7E}" destId="{27629FA7-F0C1-45D6-9105-F8470B7450C3}" srcOrd="0" destOrd="1" presId="urn:microsoft.com/office/officeart/2005/8/layout/list1"/>
    <dgm:cxn modelId="{E49EB95C-EC28-4435-A157-8E18019BF78A}" srcId="{05CF6B12-D986-4244-BDF8-768F3BD2C7CF}" destId="{21DBAD5F-6586-4100-8263-562C136D7096}" srcOrd="0" destOrd="0" parTransId="{FB560FE9-2996-4CE3-A712-92D5D379A009}" sibTransId="{1CEB42A6-6439-4C10-BA4B-08F102F3D1D6}"/>
    <dgm:cxn modelId="{F1204E5E-B821-4D79-A4B8-177523AF99ED}" type="presOf" srcId="{3245985D-617B-40B9-9397-802BD0ACF6BC}" destId="{EFCA61B8-98E6-415B-9B04-6477C98EF7DB}" srcOrd="1" destOrd="0" presId="urn:microsoft.com/office/officeart/2005/8/layout/list1"/>
    <dgm:cxn modelId="{BAB53D64-2640-4BB1-BFD0-5FF39670C806}" srcId="{4633B0C5-8643-4EC8-91EB-DADF3A5B4F46}" destId="{3245985D-617B-40B9-9397-802BD0ACF6BC}" srcOrd="0" destOrd="0" parTransId="{CF402549-F9D6-4505-A720-9CB7C72D5EFC}" sibTransId="{BCD78A39-EE1D-4208-BF81-922BE90F3677}"/>
    <dgm:cxn modelId="{AA03476D-A350-4B19-808E-A19B8032F032}" type="presOf" srcId="{4EF53AA8-8AE4-4ECE-A308-133863655199}" destId="{27629FA7-F0C1-45D6-9105-F8470B7450C3}" srcOrd="0" destOrd="0" presId="urn:microsoft.com/office/officeart/2005/8/layout/list1"/>
    <dgm:cxn modelId="{8B45706F-ABDE-4851-9402-21042E992AC8}" srcId="{05CF6B12-D986-4244-BDF8-768F3BD2C7CF}" destId="{3F1F3386-6671-4BE1-AC0C-2B0A7B900D33}" srcOrd="1" destOrd="0" parTransId="{C7242A4E-DA77-4FAD-92D8-03A022E1298B}" sibTransId="{E157ABF4-3DAE-4A2C-8105-2F68BACB342A}"/>
    <dgm:cxn modelId="{0954C475-44F9-4274-8AD7-FE11ED4A1C0F}" type="presOf" srcId="{3245985D-617B-40B9-9397-802BD0ACF6BC}" destId="{095557B4-E4AD-4E1D-A677-ADA673D55726}" srcOrd="0" destOrd="0" presId="urn:microsoft.com/office/officeart/2005/8/layout/list1"/>
    <dgm:cxn modelId="{D9FA6D58-A9E1-47CD-98C8-6F391C1741DF}" type="presOf" srcId="{54659240-2A70-4D5B-A32C-3B6F21D2BEA6}" destId="{5D5F9B5F-CFC6-40F8-BAA0-C9298E34F20D}" srcOrd="1" destOrd="0" presId="urn:microsoft.com/office/officeart/2005/8/layout/list1"/>
    <dgm:cxn modelId="{77CB2882-338C-4DD1-AD89-56E51A905155}" type="presOf" srcId="{4633B0C5-8643-4EC8-91EB-DADF3A5B4F46}" destId="{A96BAFAC-6DA2-4DB2-9ED4-A06D780E4A1F}" srcOrd="0" destOrd="0" presId="urn:microsoft.com/office/officeart/2005/8/layout/list1"/>
    <dgm:cxn modelId="{E509D897-9E13-4716-BB1B-D0324DDE6540}" type="presOf" srcId="{05CF6B12-D986-4244-BDF8-768F3BD2C7CF}" destId="{33010E5F-C6A4-498D-B86E-F836AF5333F1}" srcOrd="0" destOrd="0" presId="urn:microsoft.com/office/officeart/2005/8/layout/list1"/>
    <dgm:cxn modelId="{0AFCF09A-8511-4DC8-BAE9-B46274A0357D}" type="presOf" srcId="{A7C48E75-4F5F-4C78-9360-5F96B9DF6EBB}" destId="{46873647-6229-47E1-B659-EBB6C14208C8}" srcOrd="0" destOrd="0" presId="urn:microsoft.com/office/officeart/2005/8/layout/list1"/>
    <dgm:cxn modelId="{31CE9FA8-2DC0-48A1-9BA9-B90C4DF53820}" type="presOf" srcId="{05CF6B12-D986-4244-BDF8-768F3BD2C7CF}" destId="{D03A932E-E236-47B1-8F3B-1B11020BC1AD}" srcOrd="1" destOrd="0" presId="urn:microsoft.com/office/officeart/2005/8/layout/list1"/>
    <dgm:cxn modelId="{953758B5-C6A1-4402-B0EF-299E4EAA0B8C}" type="presOf" srcId="{79B8EACF-3750-4B7A-87C9-6FD64341CC5B}" destId="{46873647-6229-47E1-B659-EBB6C14208C8}" srcOrd="0" destOrd="1" presId="urn:microsoft.com/office/officeart/2005/8/layout/list1"/>
    <dgm:cxn modelId="{1001FEB5-BCA5-4AB9-9719-FEFA5A7E7880}" srcId="{3245985D-617B-40B9-9397-802BD0ACF6BC}" destId="{79B8EACF-3750-4B7A-87C9-6FD64341CC5B}" srcOrd="1" destOrd="0" parTransId="{B41D204A-FF3D-4BD7-B9BC-42D2C1D5C5C9}" sibTransId="{2E7F4206-CEA9-4A71-9BB1-D3B2ADBB3494}"/>
    <dgm:cxn modelId="{3064AEE7-B910-4461-92E4-F0541E0D622A}" srcId="{4633B0C5-8643-4EC8-91EB-DADF3A5B4F46}" destId="{05CF6B12-D986-4244-BDF8-768F3BD2C7CF}" srcOrd="1" destOrd="0" parTransId="{284DEF83-06A3-4D2B-9D9B-4AEE9E13C30E}" sibTransId="{7FCEBAD0-57F2-4005-9922-6D1FF107D687}"/>
    <dgm:cxn modelId="{C13CDCE9-E879-4141-9EE5-D5CAC44B82D9}" srcId="{4633B0C5-8643-4EC8-91EB-DADF3A5B4F46}" destId="{54659240-2A70-4D5B-A32C-3B6F21D2BEA6}" srcOrd="2" destOrd="0" parTransId="{10CACD3D-6F09-4FBB-8AC2-4E239A1A727D}" sibTransId="{127B06BD-9238-4B0C-9AAC-94335B0F4CCD}"/>
    <dgm:cxn modelId="{35EB5FEE-277C-4313-A33A-4FC6438CB0DD}" type="presOf" srcId="{54659240-2A70-4D5B-A32C-3B6F21D2BEA6}" destId="{963D764B-4C7D-459A-974C-9F820696855B}" srcOrd="0" destOrd="0" presId="urn:microsoft.com/office/officeart/2005/8/layout/list1"/>
    <dgm:cxn modelId="{C7FB31FF-C328-4F0B-8DD8-3C4BC2A70818}" type="presOf" srcId="{3F1F3386-6671-4BE1-AC0C-2B0A7B900D33}" destId="{7BEBC52E-E45F-4896-8CFD-CD6F62F73CF8}" srcOrd="0" destOrd="1" presId="urn:microsoft.com/office/officeart/2005/8/layout/list1"/>
    <dgm:cxn modelId="{B7A291D4-6776-4D2C-BED2-B7D0412491CA}" type="presParOf" srcId="{A96BAFAC-6DA2-4DB2-9ED4-A06D780E4A1F}" destId="{2E023C34-9272-4A3C-9C71-58969EA4AD31}" srcOrd="0" destOrd="0" presId="urn:microsoft.com/office/officeart/2005/8/layout/list1"/>
    <dgm:cxn modelId="{40349386-8EDD-4277-96F2-AEFEB320DA7E}" type="presParOf" srcId="{2E023C34-9272-4A3C-9C71-58969EA4AD31}" destId="{095557B4-E4AD-4E1D-A677-ADA673D55726}" srcOrd="0" destOrd="0" presId="urn:microsoft.com/office/officeart/2005/8/layout/list1"/>
    <dgm:cxn modelId="{77617CEE-8A1E-4CFE-9741-E46B7BDC53CE}" type="presParOf" srcId="{2E023C34-9272-4A3C-9C71-58969EA4AD31}" destId="{EFCA61B8-98E6-415B-9B04-6477C98EF7DB}" srcOrd="1" destOrd="0" presId="urn:microsoft.com/office/officeart/2005/8/layout/list1"/>
    <dgm:cxn modelId="{8DAF2CD6-C4AF-4412-B70A-4FF88BC9FF39}" type="presParOf" srcId="{A96BAFAC-6DA2-4DB2-9ED4-A06D780E4A1F}" destId="{E5323F38-982A-4806-9805-7C8377CAA2FF}" srcOrd="1" destOrd="0" presId="urn:microsoft.com/office/officeart/2005/8/layout/list1"/>
    <dgm:cxn modelId="{31169B15-1525-4FAD-B05E-3618188373CD}" type="presParOf" srcId="{A96BAFAC-6DA2-4DB2-9ED4-A06D780E4A1F}" destId="{46873647-6229-47E1-B659-EBB6C14208C8}" srcOrd="2" destOrd="0" presId="urn:microsoft.com/office/officeart/2005/8/layout/list1"/>
    <dgm:cxn modelId="{BC1B858B-E51B-49D0-B6B6-40D2983E21FA}" type="presParOf" srcId="{A96BAFAC-6DA2-4DB2-9ED4-A06D780E4A1F}" destId="{F43C3416-BDFE-4CC6-BB63-3CC68AC44926}" srcOrd="3" destOrd="0" presId="urn:microsoft.com/office/officeart/2005/8/layout/list1"/>
    <dgm:cxn modelId="{7A3CB7BE-F852-4337-84EA-8EB50281A0B4}" type="presParOf" srcId="{A96BAFAC-6DA2-4DB2-9ED4-A06D780E4A1F}" destId="{D252A798-3474-4FE6-89E1-4A94C53AEA93}" srcOrd="4" destOrd="0" presId="urn:microsoft.com/office/officeart/2005/8/layout/list1"/>
    <dgm:cxn modelId="{0F3473C2-E936-43F3-B996-2C0776DDCA05}" type="presParOf" srcId="{D252A798-3474-4FE6-89E1-4A94C53AEA93}" destId="{33010E5F-C6A4-498D-B86E-F836AF5333F1}" srcOrd="0" destOrd="0" presId="urn:microsoft.com/office/officeart/2005/8/layout/list1"/>
    <dgm:cxn modelId="{8EEF6E18-4C7A-4F8A-9998-A236647B97C1}" type="presParOf" srcId="{D252A798-3474-4FE6-89E1-4A94C53AEA93}" destId="{D03A932E-E236-47B1-8F3B-1B11020BC1AD}" srcOrd="1" destOrd="0" presId="urn:microsoft.com/office/officeart/2005/8/layout/list1"/>
    <dgm:cxn modelId="{54793AE6-95BB-4D20-AEC0-E01881736B2D}" type="presParOf" srcId="{A96BAFAC-6DA2-4DB2-9ED4-A06D780E4A1F}" destId="{B050E76D-8F88-4972-B733-A370DFFC8E75}" srcOrd="5" destOrd="0" presId="urn:microsoft.com/office/officeart/2005/8/layout/list1"/>
    <dgm:cxn modelId="{25FCAFFD-29BB-4312-941A-B05384D6B81A}" type="presParOf" srcId="{A96BAFAC-6DA2-4DB2-9ED4-A06D780E4A1F}" destId="{7BEBC52E-E45F-4896-8CFD-CD6F62F73CF8}" srcOrd="6" destOrd="0" presId="urn:microsoft.com/office/officeart/2005/8/layout/list1"/>
    <dgm:cxn modelId="{A2616BC8-14A8-481E-9BD1-F9ECA411EB14}" type="presParOf" srcId="{A96BAFAC-6DA2-4DB2-9ED4-A06D780E4A1F}" destId="{BE9C51F7-6CDC-4EB1-819D-00C5D237B29E}" srcOrd="7" destOrd="0" presId="urn:microsoft.com/office/officeart/2005/8/layout/list1"/>
    <dgm:cxn modelId="{A043E3A8-1CC6-478C-8379-41BF30043D0A}" type="presParOf" srcId="{A96BAFAC-6DA2-4DB2-9ED4-A06D780E4A1F}" destId="{7A0C32DD-88DA-4376-AF4A-6BC8801328DB}" srcOrd="8" destOrd="0" presId="urn:microsoft.com/office/officeart/2005/8/layout/list1"/>
    <dgm:cxn modelId="{38030EB6-6534-496D-8A6F-DBB6D7578F7A}" type="presParOf" srcId="{7A0C32DD-88DA-4376-AF4A-6BC8801328DB}" destId="{963D764B-4C7D-459A-974C-9F820696855B}" srcOrd="0" destOrd="0" presId="urn:microsoft.com/office/officeart/2005/8/layout/list1"/>
    <dgm:cxn modelId="{D5097A0B-D6DC-4195-A03B-F24BBB031BD2}" type="presParOf" srcId="{7A0C32DD-88DA-4376-AF4A-6BC8801328DB}" destId="{5D5F9B5F-CFC6-40F8-BAA0-C9298E34F20D}" srcOrd="1" destOrd="0" presId="urn:microsoft.com/office/officeart/2005/8/layout/list1"/>
    <dgm:cxn modelId="{40B82B83-2185-4390-BD3F-D9A2A30236B9}" type="presParOf" srcId="{A96BAFAC-6DA2-4DB2-9ED4-A06D780E4A1F}" destId="{C7B4B928-A064-4FC0-97A7-31A9491F3CDD}" srcOrd="9" destOrd="0" presId="urn:microsoft.com/office/officeart/2005/8/layout/list1"/>
    <dgm:cxn modelId="{F7128B9D-21B5-4E95-886C-101C4477AE4A}" type="presParOf" srcId="{A96BAFAC-6DA2-4DB2-9ED4-A06D780E4A1F}" destId="{27629FA7-F0C1-45D6-9105-F8470B7450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CB6FF-4EAD-438A-8E24-E7D0736C189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1D6060-D159-403A-A9F7-00EF1C0622CB}">
      <dgm:prSet/>
      <dgm:spPr/>
      <dgm:t>
        <a:bodyPr/>
        <a:lstStyle/>
        <a:p>
          <a:r>
            <a:rPr lang="en-US"/>
            <a:t>A license is given following </a:t>
          </a:r>
          <a:r>
            <a:rPr lang="en-US" b="1"/>
            <a:t>a specific process </a:t>
          </a:r>
          <a:endParaRPr lang="en-US"/>
        </a:p>
      </dgm:t>
    </dgm:pt>
    <dgm:pt modelId="{7E2C54B3-CD59-49A9-B608-FEAFA2A1AA0F}" type="parTrans" cxnId="{590649B6-7EBB-47EF-AF36-B98DF2AD2EFD}">
      <dgm:prSet/>
      <dgm:spPr/>
      <dgm:t>
        <a:bodyPr/>
        <a:lstStyle/>
        <a:p>
          <a:endParaRPr lang="en-US"/>
        </a:p>
      </dgm:t>
    </dgm:pt>
    <dgm:pt modelId="{8B3F5561-C854-4920-AD0C-015DCA0C74D6}" type="sibTrans" cxnId="{590649B6-7EBB-47EF-AF36-B98DF2AD2EFD}">
      <dgm:prSet/>
      <dgm:spPr/>
      <dgm:t>
        <a:bodyPr/>
        <a:lstStyle/>
        <a:p>
          <a:endParaRPr lang="en-US"/>
        </a:p>
      </dgm:t>
    </dgm:pt>
    <dgm:pt modelId="{D9309F87-3BA2-4F1F-9ADB-371AD43414FD}">
      <dgm:prSet/>
      <dgm:spPr/>
      <dgm:t>
        <a:bodyPr/>
        <a:lstStyle/>
        <a:p>
          <a:r>
            <a:rPr lang="en-US"/>
            <a:t>What is the process</a:t>
          </a:r>
        </a:p>
      </dgm:t>
    </dgm:pt>
    <dgm:pt modelId="{73C4A68B-1659-44EA-BFFB-940090C6E2AD}" type="parTrans" cxnId="{33A81EE4-DB24-4476-A9D4-D5330AF06E7D}">
      <dgm:prSet/>
      <dgm:spPr/>
      <dgm:t>
        <a:bodyPr/>
        <a:lstStyle/>
        <a:p>
          <a:endParaRPr lang="en-US"/>
        </a:p>
      </dgm:t>
    </dgm:pt>
    <dgm:pt modelId="{4665DC90-4155-40F2-8620-F6D423FA4393}" type="sibTrans" cxnId="{33A81EE4-DB24-4476-A9D4-D5330AF06E7D}">
      <dgm:prSet/>
      <dgm:spPr/>
      <dgm:t>
        <a:bodyPr/>
        <a:lstStyle/>
        <a:p>
          <a:endParaRPr lang="en-US"/>
        </a:p>
      </dgm:t>
    </dgm:pt>
    <dgm:pt modelId="{3CD17A63-F581-4887-8222-73A1ABC4902F}">
      <dgm:prSet/>
      <dgm:spPr/>
      <dgm:t>
        <a:bodyPr/>
        <a:lstStyle/>
        <a:p>
          <a:r>
            <a:rPr lang="en-US"/>
            <a:t>Who confirms that it is followed</a:t>
          </a:r>
        </a:p>
      </dgm:t>
    </dgm:pt>
    <dgm:pt modelId="{80F08308-2FB6-4891-87BD-F3A8C493FC35}" type="parTrans" cxnId="{858C8BA7-9E15-42C7-B614-0D9166CF3DE8}">
      <dgm:prSet/>
      <dgm:spPr/>
      <dgm:t>
        <a:bodyPr/>
        <a:lstStyle/>
        <a:p>
          <a:endParaRPr lang="en-US"/>
        </a:p>
      </dgm:t>
    </dgm:pt>
    <dgm:pt modelId="{61B78127-CD8B-450C-8757-0B508DAC3BA9}" type="sibTrans" cxnId="{858C8BA7-9E15-42C7-B614-0D9166CF3DE8}">
      <dgm:prSet/>
      <dgm:spPr/>
      <dgm:t>
        <a:bodyPr/>
        <a:lstStyle/>
        <a:p>
          <a:endParaRPr lang="en-US"/>
        </a:p>
      </dgm:t>
    </dgm:pt>
    <dgm:pt modelId="{30038326-B0D9-4CAC-9D38-098D39DA26E9}">
      <dgm:prSet/>
      <dgm:spPr/>
      <dgm:t>
        <a:bodyPr/>
        <a:lstStyle/>
        <a:p>
          <a:r>
            <a:rPr lang="en-US"/>
            <a:t>How can it be changed if deemed wrong</a:t>
          </a:r>
        </a:p>
      </dgm:t>
    </dgm:pt>
    <dgm:pt modelId="{616F37FA-3984-4296-B2E4-99D816A72F12}" type="parTrans" cxnId="{162BBB36-15C7-435C-881C-BDB16A2C4DF2}">
      <dgm:prSet/>
      <dgm:spPr/>
      <dgm:t>
        <a:bodyPr/>
        <a:lstStyle/>
        <a:p>
          <a:endParaRPr lang="en-US"/>
        </a:p>
      </dgm:t>
    </dgm:pt>
    <dgm:pt modelId="{0C0B31D7-382C-43EF-BC5A-D487B82CDBB2}" type="sibTrans" cxnId="{162BBB36-15C7-435C-881C-BDB16A2C4DF2}">
      <dgm:prSet/>
      <dgm:spPr/>
      <dgm:t>
        <a:bodyPr/>
        <a:lstStyle/>
        <a:p>
          <a:endParaRPr lang="en-US"/>
        </a:p>
      </dgm:t>
    </dgm:pt>
    <dgm:pt modelId="{CAAB7D2F-FEB6-464A-999F-D2FF87093E00}">
      <dgm:prSet/>
      <dgm:spPr/>
      <dgm:t>
        <a:bodyPr/>
        <a:lstStyle/>
        <a:p>
          <a:r>
            <a:rPr lang="en-US"/>
            <a:t>A license </a:t>
          </a:r>
          <a:r>
            <a:rPr lang="en-US" b="1"/>
            <a:t>cannot be denied or  revoked </a:t>
          </a:r>
          <a:r>
            <a:rPr lang="en-US"/>
            <a:t> unless there is a breach of specific rules</a:t>
          </a:r>
        </a:p>
      </dgm:t>
    </dgm:pt>
    <dgm:pt modelId="{1167508C-6993-4B56-9CDC-0A632B6F0497}" type="parTrans" cxnId="{53B62F6C-8E6E-487F-BE60-BAB1510F7A17}">
      <dgm:prSet/>
      <dgm:spPr/>
      <dgm:t>
        <a:bodyPr/>
        <a:lstStyle/>
        <a:p>
          <a:endParaRPr lang="en-US"/>
        </a:p>
      </dgm:t>
    </dgm:pt>
    <dgm:pt modelId="{329904FC-6A70-45FE-B644-F54DF25D6577}" type="sibTrans" cxnId="{53B62F6C-8E6E-487F-BE60-BAB1510F7A17}">
      <dgm:prSet/>
      <dgm:spPr/>
      <dgm:t>
        <a:bodyPr/>
        <a:lstStyle/>
        <a:p>
          <a:endParaRPr lang="en-US"/>
        </a:p>
      </dgm:t>
    </dgm:pt>
    <dgm:pt modelId="{3CB3612E-B518-4730-8E04-06686C5D3511}">
      <dgm:prSet/>
      <dgm:spPr/>
      <dgm:t>
        <a:bodyPr/>
        <a:lstStyle/>
        <a:p>
          <a:r>
            <a:rPr lang="en-US"/>
            <a:t>What are these rules</a:t>
          </a:r>
        </a:p>
      </dgm:t>
    </dgm:pt>
    <dgm:pt modelId="{F7870EB5-8BAF-4E60-B849-BE4046C81D54}" type="parTrans" cxnId="{FE9A6FA5-6A4D-4DD4-9F65-B89F8E1BDE06}">
      <dgm:prSet/>
      <dgm:spPr/>
      <dgm:t>
        <a:bodyPr/>
        <a:lstStyle/>
        <a:p>
          <a:endParaRPr lang="en-US"/>
        </a:p>
      </dgm:t>
    </dgm:pt>
    <dgm:pt modelId="{C0EB1C8E-4553-45D1-B665-AB32924E7B64}" type="sibTrans" cxnId="{FE9A6FA5-6A4D-4DD4-9F65-B89F8E1BDE06}">
      <dgm:prSet/>
      <dgm:spPr/>
      <dgm:t>
        <a:bodyPr/>
        <a:lstStyle/>
        <a:p>
          <a:endParaRPr lang="en-US"/>
        </a:p>
      </dgm:t>
    </dgm:pt>
    <dgm:pt modelId="{26EF0164-1099-4159-AD9C-4027D0613462}" type="pres">
      <dgm:prSet presAssocID="{8F9CB6FF-4EAD-438A-8E24-E7D0736C1892}" presName="linear" presStyleCnt="0">
        <dgm:presLayoutVars>
          <dgm:animLvl val="lvl"/>
          <dgm:resizeHandles val="exact"/>
        </dgm:presLayoutVars>
      </dgm:prSet>
      <dgm:spPr/>
    </dgm:pt>
    <dgm:pt modelId="{0D953172-BEE3-4F76-8046-750BE28C60D4}" type="pres">
      <dgm:prSet presAssocID="{1E1D6060-D159-403A-A9F7-00EF1C0622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CC10C2-8287-4BF1-957A-855BB8B9DE59}" type="pres">
      <dgm:prSet presAssocID="{1E1D6060-D159-403A-A9F7-00EF1C0622CB}" presName="childText" presStyleLbl="revTx" presStyleIdx="0" presStyleCnt="2">
        <dgm:presLayoutVars>
          <dgm:bulletEnabled val="1"/>
        </dgm:presLayoutVars>
      </dgm:prSet>
      <dgm:spPr/>
    </dgm:pt>
    <dgm:pt modelId="{E5D21FA0-F0EE-4C2F-8866-5C152D814C0E}" type="pres">
      <dgm:prSet presAssocID="{CAAB7D2F-FEB6-464A-999F-D2FF87093E0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4B0BCC9-B987-4E46-8CD1-B56BD29D1AC4}" type="pres">
      <dgm:prSet presAssocID="{CAAB7D2F-FEB6-464A-999F-D2FF87093E0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127B716-89FD-4DD3-AC13-CB42C535A053}" type="presOf" srcId="{3CB3612E-B518-4730-8E04-06686C5D3511}" destId="{B4B0BCC9-B987-4E46-8CD1-B56BD29D1AC4}" srcOrd="0" destOrd="0" presId="urn:microsoft.com/office/officeart/2005/8/layout/vList2"/>
    <dgm:cxn modelId="{162BBB36-15C7-435C-881C-BDB16A2C4DF2}" srcId="{1E1D6060-D159-403A-A9F7-00EF1C0622CB}" destId="{30038326-B0D9-4CAC-9D38-098D39DA26E9}" srcOrd="2" destOrd="0" parTransId="{616F37FA-3984-4296-B2E4-99D816A72F12}" sibTransId="{0C0B31D7-382C-43EF-BC5A-D487B82CDBB2}"/>
    <dgm:cxn modelId="{B3884360-E872-4042-942A-0FEE134C1788}" type="presOf" srcId="{1E1D6060-D159-403A-A9F7-00EF1C0622CB}" destId="{0D953172-BEE3-4F76-8046-750BE28C60D4}" srcOrd="0" destOrd="0" presId="urn:microsoft.com/office/officeart/2005/8/layout/vList2"/>
    <dgm:cxn modelId="{53B62F6C-8E6E-487F-BE60-BAB1510F7A17}" srcId="{8F9CB6FF-4EAD-438A-8E24-E7D0736C1892}" destId="{CAAB7D2F-FEB6-464A-999F-D2FF87093E00}" srcOrd="1" destOrd="0" parTransId="{1167508C-6993-4B56-9CDC-0A632B6F0497}" sibTransId="{329904FC-6A70-45FE-B644-F54DF25D6577}"/>
    <dgm:cxn modelId="{49632358-651A-4411-B62F-C05DE8763C37}" type="presOf" srcId="{D9309F87-3BA2-4F1F-9ADB-371AD43414FD}" destId="{D7CC10C2-8287-4BF1-957A-855BB8B9DE59}" srcOrd="0" destOrd="0" presId="urn:microsoft.com/office/officeart/2005/8/layout/vList2"/>
    <dgm:cxn modelId="{139B3579-A50F-46F6-92FE-1BC90B2BA23D}" type="presOf" srcId="{3CD17A63-F581-4887-8222-73A1ABC4902F}" destId="{D7CC10C2-8287-4BF1-957A-855BB8B9DE59}" srcOrd="0" destOrd="1" presId="urn:microsoft.com/office/officeart/2005/8/layout/vList2"/>
    <dgm:cxn modelId="{70C99183-292C-4AED-A0BE-F3BE4193F976}" type="presOf" srcId="{8F9CB6FF-4EAD-438A-8E24-E7D0736C1892}" destId="{26EF0164-1099-4159-AD9C-4027D0613462}" srcOrd="0" destOrd="0" presId="urn:microsoft.com/office/officeart/2005/8/layout/vList2"/>
    <dgm:cxn modelId="{FE9A6FA5-6A4D-4DD4-9F65-B89F8E1BDE06}" srcId="{CAAB7D2F-FEB6-464A-999F-D2FF87093E00}" destId="{3CB3612E-B518-4730-8E04-06686C5D3511}" srcOrd="0" destOrd="0" parTransId="{F7870EB5-8BAF-4E60-B849-BE4046C81D54}" sibTransId="{C0EB1C8E-4553-45D1-B665-AB32924E7B64}"/>
    <dgm:cxn modelId="{858C8BA7-9E15-42C7-B614-0D9166CF3DE8}" srcId="{1E1D6060-D159-403A-A9F7-00EF1C0622CB}" destId="{3CD17A63-F581-4887-8222-73A1ABC4902F}" srcOrd="1" destOrd="0" parTransId="{80F08308-2FB6-4891-87BD-F3A8C493FC35}" sibTransId="{61B78127-CD8B-450C-8757-0B508DAC3BA9}"/>
    <dgm:cxn modelId="{23413BAE-6D56-436B-8DAB-BE04DD9664B0}" type="presOf" srcId="{CAAB7D2F-FEB6-464A-999F-D2FF87093E00}" destId="{E5D21FA0-F0EE-4C2F-8866-5C152D814C0E}" srcOrd="0" destOrd="0" presId="urn:microsoft.com/office/officeart/2005/8/layout/vList2"/>
    <dgm:cxn modelId="{590649B6-7EBB-47EF-AF36-B98DF2AD2EFD}" srcId="{8F9CB6FF-4EAD-438A-8E24-E7D0736C1892}" destId="{1E1D6060-D159-403A-A9F7-00EF1C0622CB}" srcOrd="0" destOrd="0" parTransId="{7E2C54B3-CD59-49A9-B608-FEAFA2A1AA0F}" sibTransId="{8B3F5561-C854-4920-AD0C-015DCA0C74D6}"/>
    <dgm:cxn modelId="{33A81EE4-DB24-4476-A9D4-D5330AF06E7D}" srcId="{1E1D6060-D159-403A-A9F7-00EF1C0622CB}" destId="{D9309F87-3BA2-4F1F-9ADB-371AD43414FD}" srcOrd="0" destOrd="0" parTransId="{73C4A68B-1659-44EA-BFFB-940090C6E2AD}" sibTransId="{4665DC90-4155-40F2-8620-F6D423FA4393}"/>
    <dgm:cxn modelId="{936625FD-9714-4E90-96CC-463333DE386D}" type="presOf" srcId="{30038326-B0D9-4CAC-9D38-098D39DA26E9}" destId="{D7CC10C2-8287-4BF1-957A-855BB8B9DE59}" srcOrd="0" destOrd="2" presId="urn:microsoft.com/office/officeart/2005/8/layout/vList2"/>
    <dgm:cxn modelId="{2DC21B60-1F99-46E3-997F-F33921BC0B8F}" type="presParOf" srcId="{26EF0164-1099-4159-AD9C-4027D0613462}" destId="{0D953172-BEE3-4F76-8046-750BE28C60D4}" srcOrd="0" destOrd="0" presId="urn:microsoft.com/office/officeart/2005/8/layout/vList2"/>
    <dgm:cxn modelId="{E9A764F0-7185-40EF-8E4E-428B41DAFF6F}" type="presParOf" srcId="{26EF0164-1099-4159-AD9C-4027D0613462}" destId="{D7CC10C2-8287-4BF1-957A-855BB8B9DE59}" srcOrd="1" destOrd="0" presId="urn:microsoft.com/office/officeart/2005/8/layout/vList2"/>
    <dgm:cxn modelId="{34808C86-CC1C-4013-ABDF-83D8EDD692FB}" type="presParOf" srcId="{26EF0164-1099-4159-AD9C-4027D0613462}" destId="{E5D21FA0-F0EE-4C2F-8866-5C152D814C0E}" srcOrd="2" destOrd="0" presId="urn:microsoft.com/office/officeart/2005/8/layout/vList2"/>
    <dgm:cxn modelId="{217AE085-19BA-4338-8F9C-572D89A58C50}" type="presParOf" srcId="{26EF0164-1099-4159-AD9C-4027D0613462}" destId="{B4B0BCC9-B987-4E46-8CD1-B56BD29D1A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6C89D-5917-4963-8221-B8FA207501B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477B85-E088-45A3-A771-D915EB9C1CAB}">
      <dgm:prSet/>
      <dgm:spPr/>
      <dgm:t>
        <a:bodyPr/>
        <a:lstStyle/>
        <a:p>
          <a:r>
            <a:rPr lang="en-US"/>
            <a:t>To operate in a society, one must do it within a specific </a:t>
          </a:r>
          <a:r>
            <a:rPr lang="en-US" b="1"/>
            <a:t>framework. </a:t>
          </a:r>
          <a:r>
            <a:rPr lang="en-US"/>
            <a:t>Is the proposed framework for the SLO </a:t>
          </a:r>
        </a:p>
      </dgm:t>
    </dgm:pt>
    <dgm:pt modelId="{05916C80-C3AB-4F6D-8EDA-BAFAB8A55BAB}" type="parTrans" cxnId="{DC459232-6106-4B1E-9434-32A7B67BB526}">
      <dgm:prSet/>
      <dgm:spPr/>
      <dgm:t>
        <a:bodyPr/>
        <a:lstStyle/>
        <a:p>
          <a:endParaRPr lang="en-US"/>
        </a:p>
      </dgm:t>
    </dgm:pt>
    <dgm:pt modelId="{2FB886C1-5B85-4C7F-B6A2-22900D24A279}" type="sibTrans" cxnId="{DC459232-6106-4B1E-9434-32A7B67BB526}">
      <dgm:prSet/>
      <dgm:spPr/>
      <dgm:t>
        <a:bodyPr/>
        <a:lstStyle/>
        <a:p>
          <a:endParaRPr lang="en-US"/>
        </a:p>
      </dgm:t>
    </dgm:pt>
    <dgm:pt modelId="{079A60A6-BEC6-4403-BCFE-75DAEC3FB28C}">
      <dgm:prSet/>
      <dgm:spPr/>
      <dgm:t>
        <a:bodyPr/>
        <a:lstStyle/>
        <a:p>
          <a:r>
            <a:rPr lang="en-US"/>
            <a:t>the same as the legal one 	</a:t>
          </a:r>
        </a:p>
      </dgm:t>
    </dgm:pt>
    <dgm:pt modelId="{87036267-DEB2-4354-86A5-FBA85874956F}" type="parTrans" cxnId="{C3BA8F38-75F4-41D1-9BEF-911FB6F6C794}">
      <dgm:prSet/>
      <dgm:spPr/>
      <dgm:t>
        <a:bodyPr/>
        <a:lstStyle/>
        <a:p>
          <a:endParaRPr lang="en-US"/>
        </a:p>
      </dgm:t>
    </dgm:pt>
    <dgm:pt modelId="{D57FE219-7F4E-4E2D-B4FC-063685406696}" type="sibTrans" cxnId="{C3BA8F38-75F4-41D1-9BEF-911FB6F6C794}">
      <dgm:prSet/>
      <dgm:spPr/>
      <dgm:t>
        <a:bodyPr/>
        <a:lstStyle/>
        <a:p>
          <a:endParaRPr lang="en-US"/>
        </a:p>
      </dgm:t>
    </dgm:pt>
    <dgm:pt modelId="{3752351C-9D41-41F3-A0C3-DB93914ECD16}">
      <dgm:prSet/>
      <dgm:spPr/>
      <dgm:t>
        <a:bodyPr/>
        <a:lstStyle/>
        <a:p>
          <a:r>
            <a:rPr lang="en-US"/>
            <a:t>another one – and which?</a:t>
          </a:r>
        </a:p>
      </dgm:t>
    </dgm:pt>
    <dgm:pt modelId="{FD77E514-4550-4D73-8CB3-A43963871C1E}" type="parTrans" cxnId="{FD1843F5-626A-41C6-B39D-A0F99739862F}">
      <dgm:prSet/>
      <dgm:spPr/>
      <dgm:t>
        <a:bodyPr/>
        <a:lstStyle/>
        <a:p>
          <a:endParaRPr lang="en-US"/>
        </a:p>
      </dgm:t>
    </dgm:pt>
    <dgm:pt modelId="{731E44EB-F015-482D-8419-1E8DC1BE79B8}" type="sibTrans" cxnId="{FD1843F5-626A-41C6-B39D-A0F99739862F}">
      <dgm:prSet/>
      <dgm:spPr/>
      <dgm:t>
        <a:bodyPr/>
        <a:lstStyle/>
        <a:p>
          <a:endParaRPr lang="en-US"/>
        </a:p>
      </dgm:t>
    </dgm:pt>
    <dgm:pt modelId="{CD244D73-FD70-438C-A726-5DE4E47DA9F2}">
      <dgm:prSet/>
      <dgm:spPr/>
      <dgm:t>
        <a:bodyPr/>
        <a:lstStyle/>
        <a:p>
          <a:r>
            <a:rPr lang="en-US"/>
            <a:t>Which operations are falling under the SLO? </a:t>
          </a:r>
        </a:p>
      </dgm:t>
    </dgm:pt>
    <dgm:pt modelId="{B87BA8D8-564E-4CF5-84DC-E1D87736D276}" type="parTrans" cxnId="{FDC490C9-EDB4-4A81-97FB-3CE0B16199C3}">
      <dgm:prSet/>
      <dgm:spPr/>
      <dgm:t>
        <a:bodyPr/>
        <a:lstStyle/>
        <a:p>
          <a:endParaRPr lang="en-US"/>
        </a:p>
      </dgm:t>
    </dgm:pt>
    <dgm:pt modelId="{2E96A336-BA69-406C-B55C-80D1F475C8B0}" type="sibTrans" cxnId="{FDC490C9-EDB4-4A81-97FB-3CE0B16199C3}">
      <dgm:prSet/>
      <dgm:spPr/>
      <dgm:t>
        <a:bodyPr/>
        <a:lstStyle/>
        <a:p>
          <a:endParaRPr lang="en-US"/>
        </a:p>
      </dgm:t>
    </dgm:pt>
    <dgm:pt modelId="{62966D5A-0150-4D36-82C5-45432F402C6A}">
      <dgm:prSet/>
      <dgm:spPr/>
      <dgm:t>
        <a:bodyPr/>
        <a:lstStyle/>
        <a:p>
          <a:r>
            <a:rPr lang="en-US"/>
            <a:t>All of them 	</a:t>
          </a:r>
        </a:p>
      </dgm:t>
    </dgm:pt>
    <dgm:pt modelId="{C108CED6-16FA-4E52-A046-5D34A6B39752}" type="parTrans" cxnId="{340E85D6-3C32-4814-8AC9-95ADF59262BB}">
      <dgm:prSet/>
      <dgm:spPr/>
      <dgm:t>
        <a:bodyPr/>
        <a:lstStyle/>
        <a:p>
          <a:endParaRPr lang="en-US"/>
        </a:p>
      </dgm:t>
    </dgm:pt>
    <dgm:pt modelId="{05846F26-5207-45EA-8A18-BE1E109A6965}" type="sibTrans" cxnId="{340E85D6-3C32-4814-8AC9-95ADF59262BB}">
      <dgm:prSet/>
      <dgm:spPr/>
      <dgm:t>
        <a:bodyPr/>
        <a:lstStyle/>
        <a:p>
          <a:endParaRPr lang="en-US"/>
        </a:p>
      </dgm:t>
    </dgm:pt>
    <dgm:pt modelId="{89BA4735-AF78-46E3-B693-A3E3A127B7ED}">
      <dgm:prSet/>
      <dgm:spPr/>
      <dgm:t>
        <a:bodyPr/>
        <a:lstStyle/>
        <a:p>
          <a:r>
            <a:rPr lang="en-US"/>
            <a:t>some of them – by what criteria</a:t>
          </a:r>
        </a:p>
      </dgm:t>
    </dgm:pt>
    <dgm:pt modelId="{D4E2A536-9FB4-4B50-8B72-0C900FB1CBF8}" type="parTrans" cxnId="{D6B6D27E-8623-4ECA-8005-5354929F7609}">
      <dgm:prSet/>
      <dgm:spPr/>
      <dgm:t>
        <a:bodyPr/>
        <a:lstStyle/>
        <a:p>
          <a:endParaRPr lang="en-US"/>
        </a:p>
      </dgm:t>
    </dgm:pt>
    <dgm:pt modelId="{46371963-134F-45AB-ADCD-659B7E2862FD}" type="sibTrans" cxnId="{D6B6D27E-8623-4ECA-8005-5354929F7609}">
      <dgm:prSet/>
      <dgm:spPr/>
      <dgm:t>
        <a:bodyPr/>
        <a:lstStyle/>
        <a:p>
          <a:endParaRPr lang="en-US"/>
        </a:p>
      </dgm:t>
    </dgm:pt>
    <dgm:pt modelId="{831E01E9-205D-4483-9488-744788509BCB}" type="pres">
      <dgm:prSet presAssocID="{2BB6C89D-5917-4963-8221-B8FA207501B5}" presName="linear" presStyleCnt="0">
        <dgm:presLayoutVars>
          <dgm:animLvl val="lvl"/>
          <dgm:resizeHandles val="exact"/>
        </dgm:presLayoutVars>
      </dgm:prSet>
      <dgm:spPr/>
    </dgm:pt>
    <dgm:pt modelId="{3B6EF61E-ED87-420E-B777-E96E339F17DA}" type="pres">
      <dgm:prSet presAssocID="{19477B85-E088-45A3-A771-D915EB9C1C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14A74E-FAAD-4A8B-B0C9-3F4F96692817}" type="pres">
      <dgm:prSet presAssocID="{19477B85-E088-45A3-A771-D915EB9C1CAB}" presName="childText" presStyleLbl="revTx" presStyleIdx="0" presStyleCnt="2">
        <dgm:presLayoutVars>
          <dgm:bulletEnabled val="1"/>
        </dgm:presLayoutVars>
      </dgm:prSet>
      <dgm:spPr/>
    </dgm:pt>
    <dgm:pt modelId="{E0044C2F-7ED9-410D-AA65-7290FEA48C38}" type="pres">
      <dgm:prSet presAssocID="{CD244D73-FD70-438C-A726-5DE4E47DA9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2135E0-2285-4249-A9E8-D82B887DA389}" type="pres">
      <dgm:prSet presAssocID="{CD244D73-FD70-438C-A726-5DE4E47DA9F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D387018-7E16-4C20-93DA-0D42806FDFE8}" type="presOf" srcId="{89BA4735-AF78-46E3-B693-A3E3A127B7ED}" destId="{A22135E0-2285-4249-A9E8-D82B887DA389}" srcOrd="0" destOrd="1" presId="urn:microsoft.com/office/officeart/2005/8/layout/vList2"/>
    <dgm:cxn modelId="{71EC3722-7ED6-4329-804E-B0E5F2EBAD2D}" type="presOf" srcId="{CD244D73-FD70-438C-A726-5DE4E47DA9F2}" destId="{E0044C2F-7ED9-410D-AA65-7290FEA48C38}" srcOrd="0" destOrd="0" presId="urn:microsoft.com/office/officeart/2005/8/layout/vList2"/>
    <dgm:cxn modelId="{9E35A323-0ED9-480E-89D8-B0CFAB970A72}" type="presOf" srcId="{2BB6C89D-5917-4963-8221-B8FA207501B5}" destId="{831E01E9-205D-4483-9488-744788509BCB}" srcOrd="0" destOrd="0" presId="urn:microsoft.com/office/officeart/2005/8/layout/vList2"/>
    <dgm:cxn modelId="{450CBD27-1970-4E58-917E-9B20C6A7D593}" type="presOf" srcId="{079A60A6-BEC6-4403-BCFE-75DAEC3FB28C}" destId="{0814A74E-FAAD-4A8B-B0C9-3F4F96692817}" srcOrd="0" destOrd="0" presId="urn:microsoft.com/office/officeart/2005/8/layout/vList2"/>
    <dgm:cxn modelId="{DC459232-6106-4B1E-9434-32A7B67BB526}" srcId="{2BB6C89D-5917-4963-8221-B8FA207501B5}" destId="{19477B85-E088-45A3-A771-D915EB9C1CAB}" srcOrd="0" destOrd="0" parTransId="{05916C80-C3AB-4F6D-8EDA-BAFAB8A55BAB}" sibTransId="{2FB886C1-5B85-4C7F-B6A2-22900D24A279}"/>
    <dgm:cxn modelId="{C3BA8F38-75F4-41D1-9BEF-911FB6F6C794}" srcId="{19477B85-E088-45A3-A771-D915EB9C1CAB}" destId="{079A60A6-BEC6-4403-BCFE-75DAEC3FB28C}" srcOrd="0" destOrd="0" parTransId="{87036267-DEB2-4354-86A5-FBA85874956F}" sibTransId="{D57FE219-7F4E-4E2D-B4FC-063685406696}"/>
    <dgm:cxn modelId="{E9ED736D-8C99-4C30-B26E-116A31A952B9}" type="presOf" srcId="{19477B85-E088-45A3-A771-D915EB9C1CAB}" destId="{3B6EF61E-ED87-420E-B777-E96E339F17DA}" srcOrd="0" destOrd="0" presId="urn:microsoft.com/office/officeart/2005/8/layout/vList2"/>
    <dgm:cxn modelId="{D6B6D27E-8623-4ECA-8005-5354929F7609}" srcId="{CD244D73-FD70-438C-A726-5DE4E47DA9F2}" destId="{89BA4735-AF78-46E3-B693-A3E3A127B7ED}" srcOrd="1" destOrd="0" parTransId="{D4E2A536-9FB4-4B50-8B72-0C900FB1CBF8}" sibTransId="{46371963-134F-45AB-ADCD-659B7E2862FD}"/>
    <dgm:cxn modelId="{DF6C2190-3DAD-4CBD-9C07-840628FCAA7D}" type="presOf" srcId="{3752351C-9D41-41F3-A0C3-DB93914ECD16}" destId="{0814A74E-FAAD-4A8B-B0C9-3F4F96692817}" srcOrd="0" destOrd="1" presId="urn:microsoft.com/office/officeart/2005/8/layout/vList2"/>
    <dgm:cxn modelId="{FDC490C9-EDB4-4A81-97FB-3CE0B16199C3}" srcId="{2BB6C89D-5917-4963-8221-B8FA207501B5}" destId="{CD244D73-FD70-438C-A726-5DE4E47DA9F2}" srcOrd="1" destOrd="0" parTransId="{B87BA8D8-564E-4CF5-84DC-E1D87736D276}" sibTransId="{2E96A336-BA69-406C-B55C-80D1F475C8B0}"/>
    <dgm:cxn modelId="{340E85D6-3C32-4814-8AC9-95ADF59262BB}" srcId="{CD244D73-FD70-438C-A726-5DE4E47DA9F2}" destId="{62966D5A-0150-4D36-82C5-45432F402C6A}" srcOrd="0" destOrd="0" parTransId="{C108CED6-16FA-4E52-A046-5D34A6B39752}" sibTransId="{05846F26-5207-45EA-8A18-BE1E109A6965}"/>
    <dgm:cxn modelId="{1E933CEF-9F15-4F50-B6C1-FC1D80BED350}" type="presOf" srcId="{62966D5A-0150-4D36-82C5-45432F402C6A}" destId="{A22135E0-2285-4249-A9E8-D82B887DA389}" srcOrd="0" destOrd="0" presId="urn:microsoft.com/office/officeart/2005/8/layout/vList2"/>
    <dgm:cxn modelId="{FD1843F5-626A-41C6-B39D-A0F99739862F}" srcId="{19477B85-E088-45A3-A771-D915EB9C1CAB}" destId="{3752351C-9D41-41F3-A0C3-DB93914ECD16}" srcOrd="1" destOrd="0" parTransId="{FD77E514-4550-4D73-8CB3-A43963871C1E}" sibTransId="{731E44EB-F015-482D-8419-1E8DC1BE79B8}"/>
    <dgm:cxn modelId="{B8CAF525-63CC-40E6-982A-564A7FF3FC3A}" type="presParOf" srcId="{831E01E9-205D-4483-9488-744788509BCB}" destId="{3B6EF61E-ED87-420E-B777-E96E339F17DA}" srcOrd="0" destOrd="0" presId="urn:microsoft.com/office/officeart/2005/8/layout/vList2"/>
    <dgm:cxn modelId="{7E23F265-3EDC-4D1C-94E5-9C1B1B9042EA}" type="presParOf" srcId="{831E01E9-205D-4483-9488-744788509BCB}" destId="{0814A74E-FAAD-4A8B-B0C9-3F4F96692817}" srcOrd="1" destOrd="0" presId="urn:microsoft.com/office/officeart/2005/8/layout/vList2"/>
    <dgm:cxn modelId="{E708B603-98AA-4FE8-B363-BEBD8DDEF239}" type="presParOf" srcId="{831E01E9-205D-4483-9488-744788509BCB}" destId="{E0044C2F-7ED9-410D-AA65-7290FEA48C38}" srcOrd="2" destOrd="0" presId="urn:microsoft.com/office/officeart/2005/8/layout/vList2"/>
    <dgm:cxn modelId="{00446B61-CADC-4C9F-8787-E5C5C9275EB3}" type="presParOf" srcId="{831E01E9-205D-4483-9488-744788509BCB}" destId="{A22135E0-2285-4249-A9E8-D82B887DA3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B8872-070A-4E6C-BBC2-7622C6C2D30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F25A64-2467-4496-941A-74B296E05013}">
      <dgm:prSet/>
      <dgm:spPr/>
      <dgm:t>
        <a:bodyPr/>
        <a:lstStyle/>
        <a:p>
          <a:r>
            <a:rPr lang="en-US"/>
            <a:t>Is a license given by an undefined authority</a:t>
          </a:r>
        </a:p>
      </dgm:t>
    </dgm:pt>
    <dgm:pt modelId="{9C8F9477-5C9B-430F-A639-5DAD16FE2901}" type="parTrans" cxnId="{1A1C56C1-8BC6-47A9-99C4-E7B89FE6A141}">
      <dgm:prSet/>
      <dgm:spPr/>
      <dgm:t>
        <a:bodyPr/>
        <a:lstStyle/>
        <a:p>
          <a:endParaRPr lang="en-US"/>
        </a:p>
      </dgm:t>
    </dgm:pt>
    <dgm:pt modelId="{25A6A40A-F0D1-4F54-9709-BBCFFD91A1A0}" type="sibTrans" cxnId="{1A1C56C1-8BC6-47A9-99C4-E7B89FE6A141}">
      <dgm:prSet/>
      <dgm:spPr/>
      <dgm:t>
        <a:bodyPr/>
        <a:lstStyle/>
        <a:p>
          <a:endParaRPr lang="en-US"/>
        </a:p>
      </dgm:t>
    </dgm:pt>
    <dgm:pt modelId="{D1E24145-CDA9-4FBB-8AA8-4F50764F7A91}">
      <dgm:prSet/>
      <dgm:spPr/>
      <dgm:t>
        <a:bodyPr/>
        <a:lstStyle/>
        <a:p>
          <a:r>
            <a:rPr lang="en-US"/>
            <a:t>It is a license given through an arbitrary process</a:t>
          </a:r>
        </a:p>
      </dgm:t>
    </dgm:pt>
    <dgm:pt modelId="{F3F27AA7-A131-41E4-B31A-6A926ABCF548}" type="parTrans" cxnId="{4706513E-DAD8-41A9-8EB5-AC8A6BB9A42B}">
      <dgm:prSet/>
      <dgm:spPr/>
      <dgm:t>
        <a:bodyPr/>
        <a:lstStyle/>
        <a:p>
          <a:endParaRPr lang="en-US"/>
        </a:p>
      </dgm:t>
    </dgm:pt>
    <dgm:pt modelId="{7A84B165-00BE-4434-B316-37C8FCB88614}" type="sibTrans" cxnId="{4706513E-DAD8-41A9-8EB5-AC8A6BB9A42B}">
      <dgm:prSet/>
      <dgm:spPr/>
      <dgm:t>
        <a:bodyPr/>
        <a:lstStyle/>
        <a:p>
          <a:endParaRPr lang="en-US"/>
        </a:p>
      </dgm:t>
    </dgm:pt>
    <dgm:pt modelId="{E2CECD18-7A36-4550-8811-4C53AC2F9F9E}">
      <dgm:prSet/>
      <dgm:spPr/>
      <dgm:t>
        <a:bodyPr/>
        <a:lstStyle/>
        <a:p>
          <a:r>
            <a:rPr lang="en-US"/>
            <a:t>It applies to an operation for which the rules must be to the liking of the undefined authority</a:t>
          </a:r>
        </a:p>
      </dgm:t>
    </dgm:pt>
    <dgm:pt modelId="{6D4861C6-8E4A-4C2A-932F-3123A395B8CA}" type="parTrans" cxnId="{64BAC772-66B8-4DFB-92E4-25DBE012002A}">
      <dgm:prSet/>
      <dgm:spPr/>
      <dgm:t>
        <a:bodyPr/>
        <a:lstStyle/>
        <a:p>
          <a:endParaRPr lang="en-US"/>
        </a:p>
      </dgm:t>
    </dgm:pt>
    <dgm:pt modelId="{520DDB29-6810-48E7-9C35-9FB335BFC36F}" type="sibTrans" cxnId="{64BAC772-66B8-4DFB-92E4-25DBE012002A}">
      <dgm:prSet/>
      <dgm:spPr/>
      <dgm:t>
        <a:bodyPr/>
        <a:lstStyle/>
        <a:p>
          <a:endParaRPr lang="en-US"/>
        </a:p>
      </dgm:t>
    </dgm:pt>
    <dgm:pt modelId="{39CEA688-3472-4D66-85DC-67D2CF09CFE5}" type="pres">
      <dgm:prSet presAssocID="{241B8872-070A-4E6C-BBC2-7622C6C2D301}" presName="linear" presStyleCnt="0">
        <dgm:presLayoutVars>
          <dgm:animLvl val="lvl"/>
          <dgm:resizeHandles val="exact"/>
        </dgm:presLayoutVars>
      </dgm:prSet>
      <dgm:spPr/>
    </dgm:pt>
    <dgm:pt modelId="{852D4AB6-7470-47F2-83EA-6EEC72799D5B}" type="pres">
      <dgm:prSet presAssocID="{4EF25A64-2467-4496-941A-74B296E050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3C57F2-BCE0-4541-AFA1-33246430879A}" type="pres">
      <dgm:prSet presAssocID="{25A6A40A-F0D1-4F54-9709-BBCFFD91A1A0}" presName="spacer" presStyleCnt="0"/>
      <dgm:spPr/>
    </dgm:pt>
    <dgm:pt modelId="{E55A1D86-8C37-4B15-B67B-7BD4B6436DA9}" type="pres">
      <dgm:prSet presAssocID="{D1E24145-CDA9-4FBB-8AA8-4F50764F7A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8051E1-1A73-450C-95F8-97263F8BD703}" type="pres">
      <dgm:prSet presAssocID="{7A84B165-00BE-4434-B316-37C8FCB88614}" presName="spacer" presStyleCnt="0"/>
      <dgm:spPr/>
    </dgm:pt>
    <dgm:pt modelId="{3C383BDE-78CE-48C4-86FA-014224EB4C7A}" type="pres">
      <dgm:prSet presAssocID="{E2CECD18-7A36-4550-8811-4C53AC2F9F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7BBA738-08B0-46F6-A564-FEAE66E39657}" type="presOf" srcId="{D1E24145-CDA9-4FBB-8AA8-4F50764F7A91}" destId="{E55A1D86-8C37-4B15-B67B-7BD4B6436DA9}" srcOrd="0" destOrd="0" presId="urn:microsoft.com/office/officeart/2005/8/layout/vList2"/>
    <dgm:cxn modelId="{4706513E-DAD8-41A9-8EB5-AC8A6BB9A42B}" srcId="{241B8872-070A-4E6C-BBC2-7622C6C2D301}" destId="{D1E24145-CDA9-4FBB-8AA8-4F50764F7A91}" srcOrd="1" destOrd="0" parTransId="{F3F27AA7-A131-41E4-B31A-6A926ABCF548}" sibTransId="{7A84B165-00BE-4434-B316-37C8FCB88614}"/>
    <dgm:cxn modelId="{7378ED5D-A5E2-486A-9B30-02727B19C1AA}" type="presOf" srcId="{4EF25A64-2467-4496-941A-74B296E05013}" destId="{852D4AB6-7470-47F2-83EA-6EEC72799D5B}" srcOrd="0" destOrd="0" presId="urn:microsoft.com/office/officeart/2005/8/layout/vList2"/>
    <dgm:cxn modelId="{8D678661-0698-48C0-93A8-13A39BC61527}" type="presOf" srcId="{E2CECD18-7A36-4550-8811-4C53AC2F9F9E}" destId="{3C383BDE-78CE-48C4-86FA-014224EB4C7A}" srcOrd="0" destOrd="0" presId="urn:microsoft.com/office/officeart/2005/8/layout/vList2"/>
    <dgm:cxn modelId="{64BAC772-66B8-4DFB-92E4-25DBE012002A}" srcId="{241B8872-070A-4E6C-BBC2-7622C6C2D301}" destId="{E2CECD18-7A36-4550-8811-4C53AC2F9F9E}" srcOrd="2" destOrd="0" parTransId="{6D4861C6-8E4A-4C2A-932F-3123A395B8CA}" sibTransId="{520DDB29-6810-48E7-9C35-9FB335BFC36F}"/>
    <dgm:cxn modelId="{2A13625A-6CC8-45BC-B465-C8BD90288C8A}" type="presOf" srcId="{241B8872-070A-4E6C-BBC2-7622C6C2D301}" destId="{39CEA688-3472-4D66-85DC-67D2CF09CFE5}" srcOrd="0" destOrd="0" presId="urn:microsoft.com/office/officeart/2005/8/layout/vList2"/>
    <dgm:cxn modelId="{1A1C56C1-8BC6-47A9-99C4-E7B89FE6A141}" srcId="{241B8872-070A-4E6C-BBC2-7622C6C2D301}" destId="{4EF25A64-2467-4496-941A-74B296E05013}" srcOrd="0" destOrd="0" parTransId="{9C8F9477-5C9B-430F-A639-5DAD16FE2901}" sibTransId="{25A6A40A-F0D1-4F54-9709-BBCFFD91A1A0}"/>
    <dgm:cxn modelId="{16CFE72A-8654-40C9-B97D-E1B67115F831}" type="presParOf" srcId="{39CEA688-3472-4D66-85DC-67D2CF09CFE5}" destId="{852D4AB6-7470-47F2-83EA-6EEC72799D5B}" srcOrd="0" destOrd="0" presId="urn:microsoft.com/office/officeart/2005/8/layout/vList2"/>
    <dgm:cxn modelId="{46A73353-CCF5-4CEB-8513-DA6339B65CA0}" type="presParOf" srcId="{39CEA688-3472-4D66-85DC-67D2CF09CFE5}" destId="{AE3C57F2-BCE0-4541-AFA1-33246430879A}" srcOrd="1" destOrd="0" presId="urn:microsoft.com/office/officeart/2005/8/layout/vList2"/>
    <dgm:cxn modelId="{1414F232-E38C-4D99-BF23-48AF0BDA9048}" type="presParOf" srcId="{39CEA688-3472-4D66-85DC-67D2CF09CFE5}" destId="{E55A1D86-8C37-4B15-B67B-7BD4B6436DA9}" srcOrd="2" destOrd="0" presId="urn:microsoft.com/office/officeart/2005/8/layout/vList2"/>
    <dgm:cxn modelId="{0C8BCC0E-55AA-4B1E-AA8B-A9560DA14675}" type="presParOf" srcId="{39CEA688-3472-4D66-85DC-67D2CF09CFE5}" destId="{9D8051E1-1A73-450C-95F8-97263F8BD703}" srcOrd="3" destOrd="0" presId="urn:microsoft.com/office/officeart/2005/8/layout/vList2"/>
    <dgm:cxn modelId="{C0855DE0-2859-484C-84A6-61CD2074555C}" type="presParOf" srcId="{39CEA688-3472-4D66-85DC-67D2CF09CFE5}" destId="{3C383BDE-78CE-48C4-86FA-014224EB4C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73647-6229-47E1-B659-EBB6C14208C8}">
      <dsp:nvSpPr>
        <dsp:cNvPr id="0" name=""/>
        <dsp:cNvSpPr/>
      </dsp:nvSpPr>
      <dsp:spPr>
        <a:xfrm>
          <a:off x="0" y="366799"/>
          <a:ext cx="666683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whole of the local society or a part – which part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How many km in radius from the project</a:t>
          </a:r>
        </a:p>
      </dsp:txBody>
      <dsp:txXfrm>
        <a:off x="0" y="366799"/>
        <a:ext cx="6666833" cy="1593900"/>
      </dsp:txXfrm>
    </dsp:sp>
    <dsp:sp modelId="{EFCA61B8-98E6-415B-9B04-6477C98EF7DB}">
      <dsp:nvSpPr>
        <dsp:cNvPr id="0" name=""/>
        <dsp:cNvSpPr/>
      </dsp:nvSpPr>
      <dsp:spPr>
        <a:xfrm>
          <a:off x="333341" y="42079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Which part of the society</a:t>
          </a:r>
        </a:p>
      </dsp:txBody>
      <dsp:txXfrm>
        <a:off x="365044" y="73782"/>
        <a:ext cx="4603377" cy="586034"/>
      </dsp:txXfrm>
    </dsp:sp>
    <dsp:sp modelId="{7BEBC52E-E45F-4896-8CFD-CD6F62F73CF8}">
      <dsp:nvSpPr>
        <dsp:cNvPr id="0" name=""/>
        <dsp:cNvSpPr/>
      </dsp:nvSpPr>
      <dsp:spPr>
        <a:xfrm>
          <a:off x="0" y="2404219"/>
          <a:ext cx="6666833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Elected representatives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Ad hoc organization – which decision form</a:t>
          </a:r>
        </a:p>
      </dsp:txBody>
      <dsp:txXfrm>
        <a:off x="0" y="2404219"/>
        <a:ext cx="6666833" cy="1282049"/>
      </dsp:txXfrm>
    </dsp:sp>
    <dsp:sp modelId="{D03A932E-E236-47B1-8F3B-1B11020BC1AD}">
      <dsp:nvSpPr>
        <dsp:cNvPr id="0" name=""/>
        <dsp:cNvSpPr/>
      </dsp:nvSpPr>
      <dsp:spPr>
        <a:xfrm>
          <a:off x="333341" y="2079499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3183231"/>
                <a:satOff val="5400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Represented by whom and how</a:t>
          </a:r>
        </a:p>
      </dsp:txBody>
      <dsp:txXfrm>
        <a:off x="365044" y="2111202"/>
        <a:ext cx="4603377" cy="586034"/>
      </dsp:txXfrm>
    </dsp:sp>
    <dsp:sp modelId="{27629FA7-F0C1-45D6-9105-F8470B7450C3}">
      <dsp:nvSpPr>
        <dsp:cNvPr id="0" name=""/>
        <dsp:cNvSpPr/>
      </dsp:nvSpPr>
      <dsp:spPr>
        <a:xfrm>
          <a:off x="0" y="4129790"/>
          <a:ext cx="6666833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Those who might benefit from the operation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Those who need the certain operation</a:t>
          </a:r>
        </a:p>
      </dsp:txBody>
      <dsp:txXfrm>
        <a:off x="0" y="4129790"/>
        <a:ext cx="6666833" cy="1282049"/>
      </dsp:txXfrm>
    </dsp:sp>
    <dsp:sp modelId="{5D5F9B5F-CFC6-40F8-BAA0-C9298E34F20D}">
      <dsp:nvSpPr>
        <dsp:cNvPr id="0" name=""/>
        <dsp:cNvSpPr/>
      </dsp:nvSpPr>
      <dsp:spPr>
        <a:xfrm>
          <a:off x="333341" y="3805069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about the “rest” of the society</a:t>
          </a:r>
        </a:p>
      </dsp:txBody>
      <dsp:txXfrm>
        <a:off x="365044" y="3836772"/>
        <a:ext cx="460337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3172-BEE3-4F76-8046-750BE28C60D4}">
      <dsp:nvSpPr>
        <dsp:cNvPr id="0" name=""/>
        <dsp:cNvSpPr/>
      </dsp:nvSpPr>
      <dsp:spPr>
        <a:xfrm>
          <a:off x="0" y="26059"/>
          <a:ext cx="6666833" cy="17901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license is given following </a:t>
          </a:r>
          <a:r>
            <a:rPr lang="en-US" sz="3200" b="1" kern="1200"/>
            <a:t>a specific process </a:t>
          </a:r>
          <a:endParaRPr lang="en-US" sz="3200" kern="1200"/>
        </a:p>
      </dsp:txBody>
      <dsp:txXfrm>
        <a:off x="87385" y="113444"/>
        <a:ext cx="6492063" cy="1615330"/>
      </dsp:txXfrm>
    </dsp:sp>
    <dsp:sp modelId="{D7CC10C2-8287-4BF1-957A-855BB8B9DE59}">
      <dsp:nvSpPr>
        <dsp:cNvPr id="0" name=""/>
        <dsp:cNvSpPr/>
      </dsp:nvSpPr>
      <dsp:spPr>
        <a:xfrm>
          <a:off x="0" y="1816159"/>
          <a:ext cx="6666833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What is the process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Who confirms that it is followed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How can it be changed if deemed wrong</a:t>
          </a:r>
        </a:p>
      </dsp:txBody>
      <dsp:txXfrm>
        <a:off x="0" y="1816159"/>
        <a:ext cx="6666833" cy="1291680"/>
      </dsp:txXfrm>
    </dsp:sp>
    <dsp:sp modelId="{E5D21FA0-F0EE-4C2F-8866-5C152D814C0E}">
      <dsp:nvSpPr>
        <dsp:cNvPr id="0" name=""/>
        <dsp:cNvSpPr/>
      </dsp:nvSpPr>
      <dsp:spPr>
        <a:xfrm>
          <a:off x="0" y="3107839"/>
          <a:ext cx="6666833" cy="1790100"/>
        </a:xfrm>
        <a:prstGeom prst="roundRec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license </a:t>
          </a:r>
          <a:r>
            <a:rPr lang="en-US" sz="3200" b="1" kern="1200"/>
            <a:t>cannot be denied or  revoked </a:t>
          </a:r>
          <a:r>
            <a:rPr lang="en-US" sz="3200" kern="1200"/>
            <a:t> unless there is a breach of specific rules</a:t>
          </a:r>
        </a:p>
      </dsp:txBody>
      <dsp:txXfrm>
        <a:off x="87385" y="3195224"/>
        <a:ext cx="6492063" cy="1615330"/>
      </dsp:txXfrm>
    </dsp:sp>
    <dsp:sp modelId="{B4B0BCC9-B987-4E46-8CD1-B56BD29D1AC4}">
      <dsp:nvSpPr>
        <dsp:cNvPr id="0" name=""/>
        <dsp:cNvSpPr/>
      </dsp:nvSpPr>
      <dsp:spPr>
        <a:xfrm>
          <a:off x="0" y="4897940"/>
          <a:ext cx="666683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What are these rules</a:t>
          </a:r>
        </a:p>
      </dsp:txBody>
      <dsp:txXfrm>
        <a:off x="0" y="4897940"/>
        <a:ext cx="6666833" cy="52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EF61E-ED87-420E-B777-E96E339F17DA}">
      <dsp:nvSpPr>
        <dsp:cNvPr id="0" name=""/>
        <dsp:cNvSpPr/>
      </dsp:nvSpPr>
      <dsp:spPr>
        <a:xfrm>
          <a:off x="0" y="7182"/>
          <a:ext cx="6666833" cy="1814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operate in a society, one must do it within a specific </a:t>
          </a:r>
          <a:r>
            <a:rPr lang="en-US" sz="3300" b="1" kern="1200"/>
            <a:t>framework. </a:t>
          </a:r>
          <a:r>
            <a:rPr lang="en-US" sz="3300" kern="1200"/>
            <a:t>Is the proposed framework for the SLO </a:t>
          </a:r>
        </a:p>
      </dsp:txBody>
      <dsp:txXfrm>
        <a:off x="88585" y="95767"/>
        <a:ext cx="6489663" cy="1637500"/>
      </dsp:txXfrm>
    </dsp:sp>
    <dsp:sp modelId="{0814A74E-FAAD-4A8B-B0C9-3F4F96692817}">
      <dsp:nvSpPr>
        <dsp:cNvPr id="0" name=""/>
        <dsp:cNvSpPr/>
      </dsp:nvSpPr>
      <dsp:spPr>
        <a:xfrm>
          <a:off x="0" y="1821852"/>
          <a:ext cx="6666833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the same as the legal one 	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another one – and which?</a:t>
          </a:r>
        </a:p>
      </dsp:txBody>
      <dsp:txXfrm>
        <a:off x="0" y="1821852"/>
        <a:ext cx="6666833" cy="905107"/>
      </dsp:txXfrm>
    </dsp:sp>
    <dsp:sp modelId="{E0044C2F-7ED9-410D-AA65-7290FEA48C38}">
      <dsp:nvSpPr>
        <dsp:cNvPr id="0" name=""/>
        <dsp:cNvSpPr/>
      </dsp:nvSpPr>
      <dsp:spPr>
        <a:xfrm>
          <a:off x="0" y="2726960"/>
          <a:ext cx="6666833" cy="1814670"/>
        </a:xfrm>
        <a:prstGeom prst="roundRec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Which operations are falling under the SLO? </a:t>
          </a:r>
        </a:p>
      </dsp:txBody>
      <dsp:txXfrm>
        <a:off x="88585" y="2815545"/>
        <a:ext cx="6489663" cy="1637500"/>
      </dsp:txXfrm>
    </dsp:sp>
    <dsp:sp modelId="{A22135E0-2285-4249-A9E8-D82B887DA389}">
      <dsp:nvSpPr>
        <dsp:cNvPr id="0" name=""/>
        <dsp:cNvSpPr/>
      </dsp:nvSpPr>
      <dsp:spPr>
        <a:xfrm>
          <a:off x="0" y="4541630"/>
          <a:ext cx="6666833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All of them 	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some of them – by what criteria</a:t>
          </a:r>
        </a:p>
      </dsp:txBody>
      <dsp:txXfrm>
        <a:off x="0" y="4541630"/>
        <a:ext cx="6666833" cy="905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D4AB6-7470-47F2-83EA-6EEC72799D5B}">
      <dsp:nvSpPr>
        <dsp:cNvPr id="0" name=""/>
        <dsp:cNvSpPr/>
      </dsp:nvSpPr>
      <dsp:spPr>
        <a:xfrm>
          <a:off x="0" y="36440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Is a license given by an undefined authority</a:t>
          </a:r>
        </a:p>
      </dsp:txBody>
      <dsp:txXfrm>
        <a:off x="84655" y="121095"/>
        <a:ext cx="6497523" cy="1564849"/>
      </dsp:txXfrm>
    </dsp:sp>
    <dsp:sp modelId="{E55A1D86-8C37-4B15-B67B-7BD4B6436DA9}">
      <dsp:nvSpPr>
        <dsp:cNvPr id="0" name=""/>
        <dsp:cNvSpPr/>
      </dsp:nvSpPr>
      <dsp:spPr>
        <a:xfrm>
          <a:off x="0" y="1859880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3183231"/>
                <a:satOff val="5400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It is a license given through an arbitrary process</a:t>
          </a:r>
        </a:p>
      </dsp:txBody>
      <dsp:txXfrm>
        <a:off x="84655" y="1944535"/>
        <a:ext cx="6497523" cy="1564849"/>
      </dsp:txXfrm>
    </dsp:sp>
    <dsp:sp modelId="{3C383BDE-78CE-48C4-86FA-014224EB4C7A}">
      <dsp:nvSpPr>
        <dsp:cNvPr id="0" name=""/>
        <dsp:cNvSpPr/>
      </dsp:nvSpPr>
      <dsp:spPr>
        <a:xfrm>
          <a:off x="0" y="3683319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It applies to an operation for which the rules must be to the liking of the undefined authority</a:t>
          </a:r>
        </a:p>
      </dsp:txBody>
      <dsp:txXfrm>
        <a:off x="84655" y="3767974"/>
        <a:ext cx="6497523" cy="156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0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0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4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6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person in a yellow suit walking in a tunnel&#10;&#10;Description automatically generated">
            <a:extLst>
              <a:ext uri="{FF2B5EF4-FFF2-40B4-BE49-F238E27FC236}">
                <a16:creationId xmlns:a16="http://schemas.microsoft.com/office/drawing/2014/main" id="{24A0CD55-0551-3554-BA2E-9C733E37B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r="4791" b="-1"/>
          <a:stretch/>
        </p:blipFill>
        <p:spPr bwMode="auto">
          <a:xfrm>
            <a:off x="0" y="90661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C6398-F514-027C-1234-194080F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39" y="1148398"/>
            <a:ext cx="6936063" cy="3140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license to operate.</a:t>
            </a:r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- From whom?</a:t>
            </a:r>
            <a:b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  For whom?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D38DE-1079-81FB-D5C4-6909C9805051}"/>
              </a:ext>
            </a:extLst>
          </p:cNvPr>
          <p:cNvSpPr txBox="1"/>
          <p:nvPr/>
        </p:nvSpPr>
        <p:spPr>
          <a:xfrm>
            <a:off x="389809" y="4216399"/>
            <a:ext cx="4619621" cy="149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1B5E6-7059-341A-B0BB-041F92DCF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43" r="12347"/>
          <a:stretch/>
        </p:blipFill>
        <p:spPr>
          <a:xfrm>
            <a:off x="5252719" y="10"/>
            <a:ext cx="693606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3EE36-047E-9CDD-68BE-435D09458E18}"/>
              </a:ext>
            </a:extLst>
          </p:cNvPr>
          <p:cNvSpPr txBox="1"/>
          <p:nvPr/>
        </p:nvSpPr>
        <p:spPr>
          <a:xfrm>
            <a:off x="-296164" y="5212543"/>
            <a:ext cx="6390640" cy="99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FFFF"/>
                </a:solidFill>
              </a:rPr>
              <a:t>K. Yazitzoglou, Chairman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i="1" dirty="0">
                <a:solidFill>
                  <a:srgbClr val="FFFFFF"/>
                </a:solidFill>
              </a:rPr>
              <a:t>  Greek Mining Enterprises    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i="1" dirty="0">
                <a:solidFill>
                  <a:srgbClr val="FFFFFF"/>
                </a:solidFill>
              </a:rPr>
              <a:t>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9E3F9-4CE2-1715-F09E-F123BA45B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580" y="4330652"/>
            <a:ext cx="3583140" cy="22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4954F-27FF-E475-D564-D7310454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License 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2B66CBEF-1CE4-D48A-9353-0A0A5F78A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8654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34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6EA57-D3A1-D51A-5218-DFE03DA4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To operate …</a:t>
            </a:r>
          </a:p>
        </p:txBody>
      </p:sp>
      <p:graphicFrame>
        <p:nvGraphicFramePr>
          <p:cNvPr id="43" name="Content Placeholder 3">
            <a:extLst>
              <a:ext uri="{FF2B5EF4-FFF2-40B4-BE49-F238E27FC236}">
                <a16:creationId xmlns:a16="http://schemas.microsoft.com/office/drawing/2014/main" id="{C603B42C-9CF7-9BD4-160F-149D8A0C9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0433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6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E3C4D-CDB9-A40A-9CF9-F8E4E4E9A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664E1-E777-464B-D74C-5022E95F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license to operate 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6A3B6F52-2DAA-F0FD-ED53-07BC69F31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91516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53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EB6D7-1D9E-523F-DB5F-5129EFCA3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604137-EFAD-9DF5-9FD5-F25A54367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4B3244-4CAD-C87E-2032-843D82B68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A0973-90E0-DDB4-9D1E-CFB6D82A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0972B4-3724-4152-3FC1-0FC0538A7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AF35F9-BA1D-2F4D-C85F-93640FF91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8619F-FF8B-D8A3-179C-E4E85B73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SLO involves a “conflict”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E0488-7CEE-01FD-828C-7A9A6E2E7966}"/>
              </a:ext>
            </a:extLst>
          </p:cNvPr>
          <p:cNvSpPr txBox="1"/>
          <p:nvPr/>
        </p:nvSpPr>
        <p:spPr>
          <a:xfrm>
            <a:off x="4805680" y="944880"/>
            <a:ext cx="6726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071BDA-822D-76D0-04EC-9D87403A1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68446"/>
              </p:ext>
            </p:extLst>
          </p:nvPr>
        </p:nvGraphicFramePr>
        <p:xfrm>
          <a:off x="4805680" y="1461345"/>
          <a:ext cx="6351802" cy="4451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7774">
                  <a:extLst>
                    <a:ext uri="{9D8B030D-6E8A-4147-A177-3AD203B41FA5}">
                      <a16:colId xmlns:a16="http://schemas.microsoft.com/office/drawing/2014/main" val="3124545197"/>
                    </a:ext>
                  </a:extLst>
                </a:gridCol>
                <a:gridCol w="2107708">
                  <a:extLst>
                    <a:ext uri="{9D8B030D-6E8A-4147-A177-3AD203B41FA5}">
                      <a16:colId xmlns:a16="http://schemas.microsoft.com/office/drawing/2014/main" val="2850182972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3131505150"/>
                    </a:ext>
                  </a:extLst>
                </a:gridCol>
              </a:tblGrid>
              <a:tr h="1483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By a “professional” provocateur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Spontaneously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90937"/>
                  </a:ext>
                </a:extLst>
              </a:tr>
              <a:tr h="1483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By an “incident”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238389"/>
                  </a:ext>
                </a:extLst>
              </a:tr>
              <a:tr h="148392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  a 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46697"/>
                  </a:ext>
                </a:extLst>
              </a:tr>
            </a:tbl>
          </a:graphicData>
        </a:graphic>
      </p:graphicFrame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C271FC47-95F7-F909-599B-D4F31B12D6A0}"/>
              </a:ext>
            </a:extLst>
          </p:cNvPr>
          <p:cNvSpPr/>
          <p:nvPr/>
        </p:nvSpPr>
        <p:spPr>
          <a:xfrm>
            <a:off x="7305069" y="323003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B36722E-5726-C66D-DE69-9B5EDCF7D2CA}"/>
              </a:ext>
            </a:extLst>
          </p:cNvPr>
          <p:cNvSpPr/>
          <p:nvPr/>
        </p:nvSpPr>
        <p:spPr>
          <a:xfrm>
            <a:off x="7305069" y="466089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6B27E5F-9CE1-ABC2-79C2-B17DAB06309A}"/>
              </a:ext>
            </a:extLst>
          </p:cNvPr>
          <p:cNvSpPr/>
          <p:nvPr/>
        </p:nvSpPr>
        <p:spPr>
          <a:xfrm>
            <a:off x="9479309" y="3249504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176641AC-8811-32AA-C2ED-8A672C4334F6}"/>
              </a:ext>
            </a:extLst>
          </p:cNvPr>
          <p:cNvSpPr/>
          <p:nvPr/>
        </p:nvSpPr>
        <p:spPr>
          <a:xfrm>
            <a:off x="9479309" y="465788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6D472-6B0F-5F52-AC44-2D3B725E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the worries of people are 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F6373-8356-6E9D-91C6-395940119D26}"/>
              </a:ext>
            </a:extLst>
          </p:cNvPr>
          <p:cNvSpPr txBox="1"/>
          <p:nvPr/>
        </p:nvSpPr>
        <p:spPr>
          <a:xfrm>
            <a:off x="4685022" y="1615440"/>
            <a:ext cx="67262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Spontaneous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Concerning things (technology, processes, materials) that they are not expected to know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Enhanced by our natural risk aversion for a potentially negative outcome.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6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FC0CA-306D-4605-009A-AF856D8FA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817670F-78FC-2D08-47BC-A63B0E4D5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17C285-5139-3F8F-D8F1-B56BBA84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10744-E4DD-1874-3122-9CF75BA1B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3CF998-A443-1CAC-0712-AFC0693BA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70FE0-A749-366C-74B4-79B25CCD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B7706-FF49-293F-F233-A50F87B4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Then it is OUR DUTY to 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9D95C-2B5C-6C43-03E4-B3F65EBA3995}"/>
              </a:ext>
            </a:extLst>
          </p:cNvPr>
          <p:cNvSpPr txBox="1"/>
          <p:nvPr/>
        </p:nvSpPr>
        <p:spPr>
          <a:xfrm>
            <a:off x="4870988" y="1520570"/>
            <a:ext cx="67262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Address the matter with full transparency, offering all necessary information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Listen and explain in plain language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Setup commonly acceptable checkpoints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2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20766-7D80-7FC9-A4D0-E391CEF2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9339E7-B257-770A-8895-C4746A1EB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C4AA26-DB46-11FA-AB99-2BD86D032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2578CE-039D-D3AE-A4DA-C4E51666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8DF8C2-BF84-A041-A0FD-A59F43144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3C320D9-3C4E-7946-211B-EC4459C1E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5C898-8CF2-FC82-23A7-72912724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is also our duty, as a society, to 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5661C-A67A-F8FD-5D3A-F211B480BFBD}"/>
              </a:ext>
            </a:extLst>
          </p:cNvPr>
          <p:cNvSpPr txBox="1"/>
          <p:nvPr/>
        </p:nvSpPr>
        <p:spPr>
          <a:xfrm>
            <a:off x="4870988" y="1520570"/>
            <a:ext cx="67262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Educate people not only about the need for raw materials but also about the available technologies for sustainable and safe mining. 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Ascertain that the laws are there for everybody and will be respected. 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5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329DF-42E2-E1E8-5393-DB1C97E27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30560-14D0-ED79-964A-C45938FB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28" y="-95402"/>
            <a:ext cx="1029788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When addressing SLO don’t forget that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E7C55-0ADA-A207-0F0A-624051E1F71B}"/>
              </a:ext>
            </a:extLst>
          </p:cNvPr>
          <p:cNvSpPr txBox="1"/>
          <p:nvPr/>
        </p:nvSpPr>
        <p:spPr>
          <a:xfrm>
            <a:off x="437474" y="1405099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if you need this…..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7665E-CDF2-4E9C-D09E-810736F1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8" b="1713"/>
          <a:stretch/>
        </p:blipFill>
        <p:spPr>
          <a:xfrm>
            <a:off x="7556613" y="984683"/>
            <a:ext cx="2608442" cy="251088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A641C-1AA5-6D9B-93AF-FDF3103E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79" r="5399" b="-1"/>
          <a:stretch/>
        </p:blipFill>
        <p:spPr>
          <a:xfrm>
            <a:off x="350101" y="2145743"/>
            <a:ext cx="5106675" cy="4364607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36FAC-BE33-6B60-E54A-5A27F5A91248}"/>
              </a:ext>
            </a:extLst>
          </p:cNvPr>
          <p:cNvSpPr txBox="1"/>
          <p:nvPr/>
        </p:nvSpPr>
        <p:spPr>
          <a:xfrm>
            <a:off x="7259926" y="3533857"/>
            <a:ext cx="345973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…….To enforce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F3F96-9DC4-379F-3228-3DE8FC0C9894}"/>
              </a:ext>
            </a:extLst>
          </p:cNvPr>
          <p:cNvSpPr txBox="1"/>
          <p:nvPr/>
        </p:nvSpPr>
        <p:spPr>
          <a:xfrm>
            <a:off x="6929120" y="4744720"/>
            <a:ext cx="4696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The “society” is right to be suspicious….</a:t>
            </a:r>
          </a:p>
        </p:txBody>
      </p:sp>
    </p:spTree>
    <p:extLst>
      <p:ext uri="{BB962C8B-B14F-4D97-AF65-F5344CB8AC3E}">
        <p14:creationId xmlns:p14="http://schemas.microsoft.com/office/powerpoint/2010/main" val="362019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581B-C4EB-0AE2-D003-8D7A91AC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F46B4-900A-C8F5-29B6-63D2A8FE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FC18D-044D-9AAE-E0A6-FDEEF5D2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7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45230-732B-A4E0-A62E-4F83B461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E8D81DFC-C3E2-B9BF-8B7A-E9FAD5645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5CEE8-5CA5-869E-C036-4C96AC33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6176645-5030-C4DC-A71A-FFC01156B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" y="35264"/>
            <a:ext cx="10915650" cy="61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6B019-DD0A-5996-ECD4-ACD8E4749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041" y="387153"/>
            <a:ext cx="2960725" cy="3580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1E579-D517-C018-250D-198F2863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9" y="413489"/>
            <a:ext cx="3835597" cy="3797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4651FF-FBFB-F1D0-EA21-B32702C47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6" y="3327862"/>
            <a:ext cx="4658362" cy="3348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053AC-5BAD-9C1E-CF3B-41C374375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45781">
            <a:off x="4367451" y="1384650"/>
            <a:ext cx="4309604" cy="2145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A1132-4000-E28D-020B-71BD7B9D3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153" y="3741059"/>
            <a:ext cx="5581487" cy="29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3D00E-45CB-51E9-5B9E-1CD81B8A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E8397C1-AA13-07C5-A733-540DC971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C0EE70-4208-05C1-F435-A4790ED24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C6F712-D57E-34F2-BE6B-AD98E560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CEDA3D-77B4-4A9A-605C-44CA0AC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49ED427-256C-0E7C-04DB-7D752DD99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921C7E5-6589-34AC-FCD0-B12FB0E1A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0B8AC8-089F-D2AC-95B7-3865653EE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7F492C9-613E-C866-7D33-1A8BCCEF9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e Social License: The Story of the San Cristobal Mine: Boutilier, Robert,  Thomson, Ian: 9781138579699: Amazon.com: Books">
            <a:extLst>
              <a:ext uri="{FF2B5EF4-FFF2-40B4-BE49-F238E27FC236}">
                <a16:creationId xmlns:a16="http://schemas.microsoft.com/office/drawing/2014/main" id="{E64BFC9F-5590-557E-770E-855A81E6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7" y="290165"/>
            <a:ext cx="2838296" cy="42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CA59B0-EDEC-51CD-121B-9D2ED860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95" y="1716725"/>
            <a:ext cx="2526996" cy="38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CF995-00CF-4187-D46B-545332912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29" y="2896714"/>
            <a:ext cx="5324475" cy="367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DC0CF-5F53-3F04-49AD-03790EBE8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777" y="79280"/>
            <a:ext cx="2662403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1AB23-6893-2153-AEE6-DC739A8A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84E8F-7AB9-3B8A-B86E-D5CF4BC4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EB09B-E103-4872-363A-F2315D5DE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21887B-451A-FEB4-CA42-6C25ADF48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704933-E7AC-CFA5-AAC6-10307EA1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793996-0093-1CF0-9B86-2775CC11E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D4D77-927F-99B6-FBA6-C515D285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F6AD2-FBAF-10DF-D17E-098226D5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043" y="2388879"/>
            <a:ext cx="6482812" cy="2079812"/>
          </a:xfrm>
        </p:spPr>
        <p:txBody>
          <a:bodyPr/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Google Sans"/>
              </a:rPr>
              <a:t>If you don’t agree about the definition, there is no point in discussing the topic. </a:t>
            </a:r>
            <a:endParaRPr lang="en-US" sz="4000" dirty="0">
              <a:solidFill>
                <a:srgbClr val="FF0000"/>
              </a:solidFill>
              <a:latin typeface="Googl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2BA98-C137-8899-4C45-74371053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Definitions of SLO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795F6-69D4-4B8D-42AE-C3242AF1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988" y="1018988"/>
            <a:ext cx="6482812" cy="5157975"/>
          </a:xfrm>
        </p:spPr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the </a:t>
            </a:r>
            <a:r>
              <a:rPr lang="en-US" b="0" i="0" dirty="0">
                <a:solidFill>
                  <a:srgbClr val="040C28"/>
                </a:solidFill>
                <a:effectLst/>
                <a:highlight>
                  <a:srgbClr val="00FF00"/>
                </a:highlight>
                <a:latin typeface="Google Sans"/>
              </a:rPr>
              <a:t>perceptions</a:t>
            </a:r>
            <a:r>
              <a:rPr lang="en-US" b="0" i="0" dirty="0">
                <a:solidFill>
                  <a:srgbClr val="040C28"/>
                </a:solidFill>
                <a:effectLst/>
                <a:highlight>
                  <a:srgbClr val="FFFF00"/>
                </a:highlight>
                <a:latin typeface="Google Sans"/>
              </a:rPr>
              <a:t> of local stakeholders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that a project, a company, or an industry that operates in a given area or region is socially acceptable or legitimate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r>
              <a:rPr lang="en-US" dirty="0">
                <a:solidFill>
                  <a:srgbClr val="040C28"/>
                </a:solidFill>
                <a:latin typeface="Google Sans"/>
              </a:rPr>
              <a:t>A social license is </a:t>
            </a:r>
            <a:r>
              <a:rPr lang="en-US" dirty="0">
                <a:solidFill>
                  <a:srgbClr val="040C28"/>
                </a:solidFill>
                <a:highlight>
                  <a:srgbClr val="FFFF00"/>
                </a:highlight>
                <a:latin typeface="Google Sans"/>
              </a:rPr>
              <a:t>an agreement between 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a business and its stakeholders and the </a:t>
            </a:r>
            <a:r>
              <a:rPr lang="en-US" dirty="0">
                <a:solidFill>
                  <a:srgbClr val="040C28"/>
                </a:solidFill>
                <a:highlight>
                  <a:srgbClr val="00FF00"/>
                </a:highlight>
                <a:latin typeface="Google Sans"/>
              </a:rPr>
              <a:t>wider </a:t>
            </a:r>
            <a:r>
              <a:rPr lang="en-US" dirty="0">
                <a:solidFill>
                  <a:srgbClr val="040C28"/>
                </a:solidFill>
                <a:highlight>
                  <a:srgbClr val="FFFF00"/>
                </a:highlight>
                <a:latin typeface="Google Sans"/>
              </a:rPr>
              <a:t>public</a:t>
            </a:r>
          </a:p>
          <a:p>
            <a:r>
              <a:rPr lang="en-US" dirty="0">
                <a:solidFill>
                  <a:srgbClr val="040C28"/>
                </a:solidFill>
                <a:latin typeface="Google Sans"/>
              </a:rPr>
              <a:t>The social license requires any business to ensure its activities respect the </a:t>
            </a:r>
            <a:r>
              <a:rPr lang="en-US" dirty="0">
                <a:solidFill>
                  <a:srgbClr val="040C28"/>
                </a:solidFill>
                <a:highlight>
                  <a:srgbClr val="00FF00"/>
                </a:highlight>
                <a:latin typeface="Google Sans"/>
              </a:rPr>
              <a:t>rights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of </a:t>
            </a:r>
            <a:r>
              <a:rPr lang="en-US" dirty="0">
                <a:solidFill>
                  <a:srgbClr val="040C28"/>
                </a:solidFill>
                <a:highlight>
                  <a:srgbClr val="FFFF00"/>
                </a:highlight>
                <a:latin typeface="Google Sans"/>
              </a:rPr>
              <a:t>all those in any 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community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6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4380A-D4E1-5425-90A6-66200CAC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bin Sketch" panose="020B0803050202020004" pitchFamily="34" charset="0"/>
              </a:rPr>
              <a:t>Terminology – what do we mean…..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90CB9-CEFB-A5E1-F435-70B26B337BC8}"/>
              </a:ext>
            </a:extLst>
          </p:cNvPr>
          <p:cNvSpPr txBox="1"/>
          <p:nvPr/>
        </p:nvSpPr>
        <p:spPr>
          <a:xfrm>
            <a:off x="1039285" y="2692022"/>
            <a:ext cx="956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bin Sketch" panose="020B0803050202020004" pitchFamily="34" charset="0"/>
              </a:rPr>
              <a:t>SOCIAL     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bin Sketch" panose="020B0803050202020004" pitchFamily="34" charset="0"/>
              </a:rPr>
              <a:t>LICENCE</a:t>
            </a:r>
            <a:r>
              <a:rPr lang="en-US" sz="4000" dirty="0">
                <a:latin typeface="Cabin Sketch" panose="020B0803050202020004" pitchFamily="34" charset="0"/>
              </a:rPr>
              <a:t>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bin Sketch" panose="020B0803050202020004" pitchFamily="34" charset="0"/>
              </a:rPr>
              <a:t>TO OPERATE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20AD5-E728-AE85-6D0C-B31C8A28982C}"/>
              </a:ext>
            </a:extLst>
          </p:cNvPr>
          <p:cNvSpPr txBox="1"/>
          <p:nvPr/>
        </p:nvSpPr>
        <p:spPr>
          <a:xfrm>
            <a:off x="5538665" y="4667289"/>
            <a:ext cx="5505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 will ask the questions. You can answer them or ignore them, but you can’t say you have never considered them!</a:t>
            </a:r>
          </a:p>
        </p:txBody>
      </p:sp>
    </p:spTree>
    <p:extLst>
      <p:ext uri="{BB962C8B-B14F-4D97-AF65-F5344CB8AC3E}">
        <p14:creationId xmlns:p14="http://schemas.microsoft.com/office/powerpoint/2010/main" val="91062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4954F-27FF-E475-D564-D7310454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2F3341CA-74FB-EB1D-07E2-C2D517D19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24935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054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3860</TotalTime>
  <Words>512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Cabin Sketch</vt:lpstr>
      <vt:lpstr>Calibri</vt:lpstr>
      <vt:lpstr>Calibri Light</vt:lpstr>
      <vt:lpstr>Google Sans</vt:lpstr>
      <vt:lpstr>Office Theme</vt:lpstr>
      <vt:lpstr>Social license to operate.  - From whom? -  For whom? </vt:lpstr>
      <vt:lpstr>PowerPoint Presentation</vt:lpstr>
      <vt:lpstr> </vt:lpstr>
      <vt:lpstr>PowerPoint Presentation</vt:lpstr>
      <vt:lpstr>PowerPoint Presentation</vt:lpstr>
      <vt:lpstr> </vt:lpstr>
      <vt:lpstr>Definitions of SLO </vt:lpstr>
      <vt:lpstr>Terminology – what do we mean…..</vt:lpstr>
      <vt:lpstr>Social </vt:lpstr>
      <vt:lpstr>License </vt:lpstr>
      <vt:lpstr>To operate …</vt:lpstr>
      <vt:lpstr>Social license to operate </vt:lpstr>
      <vt:lpstr>SLO involves a “conflict”</vt:lpstr>
      <vt:lpstr>If the worries of people are ..</vt:lpstr>
      <vt:lpstr>Then it is OUR DUTY to ….</vt:lpstr>
      <vt:lpstr>It is also our duty, as a society, to ….</vt:lpstr>
      <vt:lpstr>When addressing SLO don’t forget that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– critical raw materials should we ignore them ?</dc:title>
  <dc:creator>KOSTAS PERSONAL ACCT</dc:creator>
  <cp:lastModifiedBy>KOSTAS YAZITZOGLOU PERSONAL ACCT</cp:lastModifiedBy>
  <cp:revision>32</cp:revision>
  <cp:lastPrinted>2024-11-18T17:57:35Z</cp:lastPrinted>
  <dcterms:created xsi:type="dcterms:W3CDTF">2023-07-19T15:51:16Z</dcterms:created>
  <dcterms:modified xsi:type="dcterms:W3CDTF">2024-11-19T09:55:16Z</dcterms:modified>
</cp:coreProperties>
</file>