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ags/tag1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E4E101_2E3CCEB.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51" r:id="rId4"/>
    <p:sldMasterId id="2147483656" r:id="rId5"/>
    <p:sldMasterId id="2147483781" r:id="rId6"/>
    <p:sldMasterId id="2147483840" r:id="rId7"/>
    <p:sldMasterId id="2147483797" r:id="rId8"/>
    <p:sldMasterId id="2147483809" r:id="rId9"/>
    <p:sldMasterId id="2147483812" r:id="rId10"/>
    <p:sldMasterId id="2147483826" r:id="rId11"/>
  </p:sldMasterIdLst>
  <p:notesMasterIdLst>
    <p:notesMasterId r:id="rId68"/>
  </p:notesMasterIdLst>
  <p:handoutMasterIdLst>
    <p:handoutMasterId r:id="rId69"/>
  </p:handoutMasterIdLst>
  <p:sldIdLst>
    <p:sldId id="2145706208" r:id="rId12"/>
    <p:sldId id="2145706212" r:id="rId13"/>
    <p:sldId id="2145706239" r:id="rId14"/>
    <p:sldId id="415" r:id="rId15"/>
    <p:sldId id="2145706204" r:id="rId16"/>
    <p:sldId id="418" r:id="rId17"/>
    <p:sldId id="2145706245" r:id="rId18"/>
    <p:sldId id="2145706214" r:id="rId19"/>
    <p:sldId id="2145706215" r:id="rId20"/>
    <p:sldId id="411" r:id="rId21"/>
    <p:sldId id="2145706216" r:id="rId22"/>
    <p:sldId id="2145706217" r:id="rId23"/>
    <p:sldId id="2145706218" r:id="rId24"/>
    <p:sldId id="2145706207" r:id="rId25"/>
    <p:sldId id="2145706221" r:id="rId26"/>
    <p:sldId id="2145706219" r:id="rId27"/>
    <p:sldId id="2145706220" r:id="rId28"/>
    <p:sldId id="2145706206" r:id="rId29"/>
    <p:sldId id="2145706209" r:id="rId30"/>
    <p:sldId id="423" r:id="rId31"/>
    <p:sldId id="2145706222" r:id="rId32"/>
    <p:sldId id="259" r:id="rId33"/>
    <p:sldId id="260" r:id="rId34"/>
    <p:sldId id="2145706229" r:id="rId35"/>
    <p:sldId id="263" r:id="rId36"/>
    <p:sldId id="264" r:id="rId37"/>
    <p:sldId id="2145706230" r:id="rId38"/>
    <p:sldId id="268" r:id="rId39"/>
    <p:sldId id="269" r:id="rId40"/>
    <p:sldId id="270" r:id="rId41"/>
    <p:sldId id="2145706231" r:id="rId42"/>
    <p:sldId id="265" r:id="rId43"/>
    <p:sldId id="266" r:id="rId44"/>
    <p:sldId id="267" r:id="rId45"/>
    <p:sldId id="2145706232" r:id="rId46"/>
    <p:sldId id="2145706185" r:id="rId47"/>
    <p:sldId id="272" r:id="rId48"/>
    <p:sldId id="273" r:id="rId49"/>
    <p:sldId id="274" r:id="rId50"/>
    <p:sldId id="275" r:id="rId51"/>
    <p:sldId id="2145706233" r:id="rId52"/>
    <p:sldId id="2145706234" r:id="rId53"/>
    <p:sldId id="2145706235" r:id="rId54"/>
    <p:sldId id="2145706236" r:id="rId55"/>
    <p:sldId id="276" r:id="rId56"/>
    <p:sldId id="2145706223" r:id="rId57"/>
    <p:sldId id="2145706224" r:id="rId58"/>
    <p:sldId id="2145706246" r:id="rId59"/>
    <p:sldId id="2145706244" r:id="rId60"/>
    <p:sldId id="2145706241" r:id="rId61"/>
    <p:sldId id="2145706225" r:id="rId62"/>
    <p:sldId id="2145706226" r:id="rId63"/>
    <p:sldId id="2145706227" r:id="rId64"/>
    <p:sldId id="256" r:id="rId65"/>
    <p:sldId id="427" r:id="rId66"/>
    <p:sldId id="2145706242" r:id="rId67"/>
  </p:sldIdLst>
  <p:sldSz cx="12192000" cy="6858000"/>
  <p:notesSz cx="7099300" cy="10234613"/>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521415D9-36F7-43E2-AB2F-B90AF26B5E84}">
      <p14:sectionLst xmlns:p14="http://schemas.microsoft.com/office/powerpoint/2010/main">
        <p14:section name="Προεπιλεγμένη ενότητα" id="{05264353-EF87-418E-90AD-784C4E21940D}">
          <p14:sldIdLst>
            <p14:sldId id="2145706208"/>
            <p14:sldId id="2145706212"/>
          </p14:sldIdLst>
        </p14:section>
        <p14:section name="EIT RawMaterials" id="{151E7FC2-9BF1-49C4-AF2E-55F796364938}">
          <p14:sldIdLst>
            <p14:sldId id="2145706239"/>
            <p14:sldId id="415"/>
            <p14:sldId id="2145706204"/>
            <p14:sldId id="418"/>
            <p14:sldId id="2145706245"/>
            <p14:sldId id="2145706214"/>
            <p14:sldId id="2145706215"/>
            <p14:sldId id="411"/>
            <p14:sldId id="2145706216"/>
            <p14:sldId id="2145706217"/>
            <p14:sldId id="2145706218"/>
          </p14:sldIdLst>
        </p14:section>
        <p14:section name="KAVA Call 12" id="{2B4314A4-414D-47CB-981D-026D675752B4}">
          <p14:sldIdLst>
            <p14:sldId id="2145706207"/>
            <p14:sldId id="2145706221"/>
            <p14:sldId id="2145706219"/>
            <p14:sldId id="2145706220"/>
            <p14:sldId id="2145706206"/>
          </p14:sldIdLst>
        </p14:section>
        <p14:section name="Call Categories" id="{A296641F-5437-4828-8D34-F03277DFA11A}">
          <p14:sldIdLst>
            <p14:sldId id="2145706209"/>
            <p14:sldId id="423"/>
            <p14:sldId id="2145706222"/>
            <p14:sldId id="259"/>
            <p14:sldId id="260"/>
            <p14:sldId id="2145706229"/>
            <p14:sldId id="263"/>
            <p14:sldId id="264"/>
            <p14:sldId id="2145706230"/>
            <p14:sldId id="268"/>
            <p14:sldId id="269"/>
            <p14:sldId id="270"/>
            <p14:sldId id="2145706231"/>
            <p14:sldId id="265"/>
            <p14:sldId id="266"/>
            <p14:sldId id="267"/>
            <p14:sldId id="2145706232"/>
            <p14:sldId id="2145706185"/>
            <p14:sldId id="272"/>
            <p14:sldId id="273"/>
            <p14:sldId id="274"/>
            <p14:sldId id="275"/>
            <p14:sldId id="2145706233"/>
            <p14:sldId id="2145706234"/>
            <p14:sldId id="2145706235"/>
            <p14:sldId id="2145706236"/>
            <p14:sldId id="276"/>
            <p14:sldId id="2145706223"/>
            <p14:sldId id="2145706224"/>
            <p14:sldId id="2145706246"/>
            <p14:sldId id="2145706244"/>
            <p14:sldId id="2145706241"/>
            <p14:sldId id="2145706225"/>
            <p14:sldId id="2145706226"/>
            <p14:sldId id="2145706227"/>
            <p14:sldId id="256"/>
            <p14:sldId id="427"/>
            <p14:sldId id="2145706242"/>
          </p14:sldIdLst>
        </p14:section>
      </p14:sectionLst>
    </p:ext>
    <p:ext uri="{EFAFB233-063F-42B5-8137-9DF3F51BA10A}">
      <p15:sldGuideLst xmlns:p15="http://schemas.microsoft.com/office/powerpoint/2012/main">
        <p15:guide id="1" orient="horz" pos="2205" userDrawn="1">
          <p15:clr>
            <a:srgbClr val="A4A3A4"/>
          </p15:clr>
        </p15:guide>
        <p15:guide id="2" pos="388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0BBA8-F713-E5C9-6858-72BFD08C328A}" name="k.papakonstantinou" initials="k" userId="S::k.papakonstantinou@lightcoce.com::b54f4080-102f-474f-b538-6f58b1f0b48f" providerId="AD"/>
  <p188:author id="{E34F6BDB-ACE8-7A01-1B16-2DC2069A50AF}" name="Μαγδαληνη Μυλωνα" initials="" userId="S::mm15006@ntua.gr::da8aab6e-075a-48d0-aa58-096177225109" providerId="AD"/>
  <p188:author id="{9ED46AE6-FCF2-434A-CFC4-556D82B87A7F}" name="Anastasia Alexandratou" initials="" userId="S::analex@ntua.gr::5b7e6d8d-979d-4c87-8b6a-688adaf7c3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6BB745"/>
    <a:srgbClr val="0071FA"/>
    <a:srgbClr val="005CCC"/>
    <a:srgbClr val="FF6600"/>
    <a:srgbClr val="001732"/>
    <a:srgbClr val="89C56A"/>
    <a:srgbClr val="002858"/>
    <a:srgbClr val="004CA8"/>
    <a:srgbClr val="006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39F13-94F6-4D32-8261-2D6D234651D5}" v="3707" dt="2024-01-08T09:20:58.864"/>
    <p1510:client id="{E655FD00-6EA2-44D3-A9D3-2E03F8C79813}" v="1" dt="2024-01-08T09:28:14.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6016" autoAdjust="0"/>
  </p:normalViewPr>
  <p:slideViewPr>
    <p:cSldViewPr snapToGrid="0" showGuides="1">
      <p:cViewPr varScale="1">
        <p:scale>
          <a:sx n="94" d="100"/>
          <a:sy n="94" d="100"/>
        </p:scale>
        <p:origin x="1134" y="114"/>
      </p:cViewPr>
      <p:guideLst>
        <p:guide orient="horz" pos="2205"/>
        <p:guide pos="3885"/>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Alexandratou" userId="5b7e6d8d-979d-4c87-8b6a-688adaf7c3f0" providerId="ADAL" clId="{E655FD00-6EA2-44D3-A9D3-2E03F8C79813}"/>
    <pc:docChg chg="mod">
      <pc:chgData name="Anastasia Alexandratou" userId="5b7e6d8d-979d-4c87-8b6a-688adaf7c3f0" providerId="ADAL" clId="{E655FD00-6EA2-44D3-A9D3-2E03F8C79813}" dt="2024-01-08T09:28:19.019" v="2"/>
      <pc:docMkLst>
        <pc:docMk/>
      </pc:docMkLst>
    </pc:docChg>
  </pc:docChgLst>
  <pc:docChgLst>
    <pc:chgData name="Μαγδαληνη Μυλωνα" userId="S::mm15006@ntua.gr::da8aab6e-075a-48d0-aa58-096177225109" providerId="AD" clId="Web-{4C6CE28E-BD02-8D59-EE5B-90112804337F}"/>
    <pc:docChg chg="modSld">
      <pc:chgData name="Μαγδαληνη Μυλωνα" userId="S::mm15006@ntua.gr::da8aab6e-075a-48d0-aa58-096177225109" providerId="AD" clId="Web-{4C6CE28E-BD02-8D59-EE5B-90112804337F}" dt="2023-12-19T19:46:31.196" v="1" actId="20577"/>
      <pc:docMkLst>
        <pc:docMk/>
      </pc:docMkLst>
      <pc:sldChg chg="modSp">
        <pc:chgData name="Μαγδαληνη Μυλωνα" userId="S::mm15006@ntua.gr::da8aab6e-075a-48d0-aa58-096177225109" providerId="AD" clId="Web-{4C6CE28E-BD02-8D59-EE5B-90112804337F}" dt="2023-12-19T19:46:31.196" v="1" actId="20577"/>
        <pc:sldMkLst>
          <pc:docMk/>
          <pc:sldMk cId="2822489610" sldId="2145706208"/>
        </pc:sldMkLst>
        <pc:spChg chg="mod">
          <ac:chgData name="Μαγδαληνη Μυλωνα" userId="S::mm15006@ntua.gr::da8aab6e-075a-48d0-aa58-096177225109" providerId="AD" clId="Web-{4C6CE28E-BD02-8D59-EE5B-90112804337F}" dt="2023-12-19T19:46:31.196" v="1" actId="20577"/>
          <ac:spMkLst>
            <pc:docMk/>
            <pc:sldMk cId="2822489610" sldId="2145706208"/>
            <ac:spMk id="5" creationId="{B9D8C82C-0296-7A72-F43A-A56BB2AE36B7}"/>
          </ac:spMkLst>
        </pc:spChg>
        <pc:spChg chg="mod">
          <ac:chgData name="Μαγδαληνη Μυλωνα" userId="S::mm15006@ntua.gr::da8aab6e-075a-48d0-aa58-096177225109" providerId="AD" clId="Web-{4C6CE28E-BD02-8D59-EE5B-90112804337F}" dt="2023-12-19T19:46:25.493" v="0" actId="1076"/>
          <ac:spMkLst>
            <pc:docMk/>
            <pc:sldMk cId="2822489610" sldId="2145706208"/>
            <ac:spMk id="7" creationId="{C059F9D7-D6D1-23EE-7766-D426AEE3E882}"/>
          </ac:spMkLst>
        </pc:spChg>
      </pc:sldChg>
    </pc:docChg>
  </pc:docChgLst>
  <pc:docChgLst>
    <pc:chgData name="Anastasia Alexandratou" userId="5b7e6d8d-979d-4c87-8b6a-688adaf7c3f0" providerId="ADAL" clId="{B4939F13-94F6-4D32-8261-2D6D234651D5}"/>
    <pc:docChg chg="undo custSel mod addSld delSld modSld sldOrd modSection modNotesMaster modHandout">
      <pc:chgData name="Anastasia Alexandratou" userId="5b7e6d8d-979d-4c87-8b6a-688adaf7c3f0" providerId="ADAL" clId="{B4939F13-94F6-4D32-8261-2D6D234651D5}" dt="2024-01-08T09:25:55.696" v="3963"/>
      <pc:docMkLst>
        <pc:docMk/>
      </pc:docMkLst>
      <pc:sldChg chg="modSp mod delCm modCm modNotesTx">
        <pc:chgData name="Anastasia Alexandratou" userId="5b7e6d8d-979d-4c87-8b6a-688adaf7c3f0" providerId="ADAL" clId="{B4939F13-94F6-4D32-8261-2D6D234651D5}" dt="2023-12-19T14:40:30.658" v="3884"/>
        <pc:sldMkLst>
          <pc:docMk/>
          <pc:sldMk cId="314837216" sldId="256"/>
        </pc:sldMkLst>
        <pc:spChg chg="mod">
          <ac:chgData name="Anastasia Alexandratou" userId="5b7e6d8d-979d-4c87-8b6a-688adaf7c3f0" providerId="ADAL" clId="{B4939F13-94F6-4D32-8261-2D6D234651D5}" dt="2023-12-19T14:39:55.453" v="3883" actId="1076"/>
          <ac:spMkLst>
            <pc:docMk/>
            <pc:sldMk cId="314837216" sldId="256"/>
            <ac:spMk id="4" creationId="{0216E248-B25B-B99F-C90C-D307E39876BC}"/>
          </ac:spMkLst>
        </pc:spChg>
        <pc:extLst>
          <p:ext xmlns:p="http://schemas.openxmlformats.org/presentationml/2006/main" uri="{D6D511B9-2390-475A-947B-AFAB55BFBCF1}">
            <pc226:cmChg xmlns:pc226="http://schemas.microsoft.com/office/powerpoint/2022/06/main/command" chg="del">
              <pc226:chgData name="Anastasia Alexandratou" userId="5b7e6d8d-979d-4c87-8b6a-688adaf7c3f0" providerId="ADAL" clId="{B4939F13-94F6-4D32-8261-2D6D234651D5}" dt="2023-12-19T14:40:30.658" v="3884"/>
              <pc2:cmMkLst xmlns:pc2="http://schemas.microsoft.com/office/powerpoint/2019/9/main/command">
                <pc:docMk/>
                <pc:sldMk cId="314837216" sldId="256"/>
                <pc2:cmMk id="{D2D552BA-5018-4C59-9D06-1710624B7CC8}"/>
              </pc2:cmMkLst>
              <pc226:cmRplyChg chg="add">
                <pc226:chgData name="Anastasia Alexandratou" userId="5b7e6d8d-979d-4c87-8b6a-688adaf7c3f0" providerId="ADAL" clId="{B4939F13-94F6-4D32-8261-2D6D234651D5}" dt="2023-12-19T14:35:30.389" v="3881"/>
                <pc2:cmRplyMkLst xmlns:pc2="http://schemas.microsoft.com/office/powerpoint/2019/9/main/command">
                  <pc:docMk/>
                  <pc:sldMk cId="314837216" sldId="256"/>
                  <pc2:cmMk id="{D2D552BA-5018-4C59-9D06-1710624B7CC8}"/>
                  <pc2:cmRplyMk id="{8682C08A-6732-484A-B2CB-8A1F3B396A5E}"/>
                </pc2:cmRplyMkLst>
              </pc226:cmRplyChg>
            </pc226:cmChg>
          </p:ext>
        </pc:extLst>
      </pc:sldChg>
      <pc:sldChg chg="modSp mod">
        <pc:chgData name="Anastasia Alexandratou" userId="5b7e6d8d-979d-4c87-8b6a-688adaf7c3f0" providerId="ADAL" clId="{B4939F13-94F6-4D32-8261-2D6D234651D5}" dt="2023-12-19T12:12:19.643" v="1264" actId="20577"/>
        <pc:sldMkLst>
          <pc:docMk/>
          <pc:sldMk cId="904770809" sldId="259"/>
        </pc:sldMkLst>
        <pc:spChg chg="mod">
          <ac:chgData name="Anastasia Alexandratou" userId="5b7e6d8d-979d-4c87-8b6a-688adaf7c3f0" providerId="ADAL" clId="{B4939F13-94F6-4D32-8261-2D6D234651D5}" dt="2023-12-19T12:12:19.643" v="1264" actId="20577"/>
          <ac:spMkLst>
            <pc:docMk/>
            <pc:sldMk cId="904770809" sldId="259"/>
            <ac:spMk id="3" creationId="{B85FBB95-4239-E4A0-9D34-DA36C1389069}"/>
          </ac:spMkLst>
        </pc:spChg>
        <pc:graphicFrameChg chg="mod modGraphic">
          <ac:chgData name="Anastasia Alexandratou" userId="5b7e6d8d-979d-4c87-8b6a-688adaf7c3f0" providerId="ADAL" clId="{B4939F13-94F6-4D32-8261-2D6D234651D5}" dt="2023-12-19T11:33:59.314" v="739" actId="114"/>
          <ac:graphicFrameMkLst>
            <pc:docMk/>
            <pc:sldMk cId="904770809" sldId="259"/>
            <ac:graphicFrameMk id="9" creationId="{A64CACF6-2D1D-5B71-840E-C5C39342FDF5}"/>
          </ac:graphicFrameMkLst>
        </pc:graphicFrameChg>
      </pc:sldChg>
      <pc:sldChg chg="addSp delSp modSp mod">
        <pc:chgData name="Anastasia Alexandratou" userId="5b7e6d8d-979d-4c87-8b6a-688adaf7c3f0" providerId="ADAL" clId="{B4939F13-94F6-4D32-8261-2D6D234651D5}" dt="2023-12-20T08:48:34.825" v="3928" actId="207"/>
        <pc:sldMkLst>
          <pc:docMk/>
          <pc:sldMk cId="1076234947" sldId="260"/>
        </pc:sldMkLst>
        <pc:spChg chg="mod">
          <ac:chgData name="Anastasia Alexandratou" userId="5b7e6d8d-979d-4c87-8b6a-688adaf7c3f0" providerId="ADAL" clId="{B4939F13-94F6-4D32-8261-2D6D234651D5}" dt="2023-12-19T12:20:51.055" v="1457" actId="123"/>
          <ac:spMkLst>
            <pc:docMk/>
            <pc:sldMk cId="1076234947" sldId="260"/>
            <ac:spMk id="2" creationId="{6AC8701E-44E1-343E-CA35-4DD596DEC199}"/>
          </ac:spMkLst>
        </pc:spChg>
        <pc:spChg chg="mod">
          <ac:chgData name="Anastasia Alexandratou" userId="5b7e6d8d-979d-4c87-8b6a-688adaf7c3f0" providerId="ADAL" clId="{B4939F13-94F6-4D32-8261-2D6D234651D5}" dt="2023-12-19T12:11:48.100" v="1203" actId="20577"/>
          <ac:spMkLst>
            <pc:docMk/>
            <pc:sldMk cId="1076234947" sldId="260"/>
            <ac:spMk id="3" creationId="{B85FBB95-4239-E4A0-9D34-DA36C1389069}"/>
          </ac:spMkLst>
        </pc:spChg>
        <pc:spChg chg="mod">
          <ac:chgData name="Anastasia Alexandratou" userId="5b7e6d8d-979d-4c87-8b6a-688adaf7c3f0" providerId="ADAL" clId="{B4939F13-94F6-4D32-8261-2D6D234651D5}" dt="2023-12-20T08:48:34.825" v="3928" actId="207"/>
          <ac:spMkLst>
            <pc:docMk/>
            <pc:sldMk cId="1076234947" sldId="260"/>
            <ac:spMk id="6" creationId="{941BE3DF-813E-DEAF-E30B-BEA0781A71D2}"/>
          </ac:spMkLst>
        </pc:spChg>
        <pc:spChg chg="add del mod">
          <ac:chgData name="Anastasia Alexandratou" userId="5b7e6d8d-979d-4c87-8b6a-688adaf7c3f0" providerId="ADAL" clId="{B4939F13-94F6-4D32-8261-2D6D234651D5}" dt="2023-12-19T12:11:18.891" v="1190" actId="478"/>
          <ac:spMkLst>
            <pc:docMk/>
            <pc:sldMk cId="1076234947" sldId="260"/>
            <ac:spMk id="7" creationId="{5928729A-3097-AA46-66B7-40464F05E838}"/>
          </ac:spMkLst>
        </pc:spChg>
        <pc:spChg chg="del mod">
          <ac:chgData name="Anastasia Alexandratou" userId="5b7e6d8d-979d-4c87-8b6a-688adaf7c3f0" providerId="ADAL" clId="{B4939F13-94F6-4D32-8261-2D6D234651D5}" dt="2023-12-19T12:17:40.166" v="1367" actId="21"/>
          <ac:spMkLst>
            <pc:docMk/>
            <pc:sldMk cId="1076234947" sldId="260"/>
            <ac:spMk id="9" creationId="{DA1FA38E-F1A4-572C-A449-D1852FD1B142}"/>
          </ac:spMkLst>
        </pc:spChg>
      </pc:sldChg>
      <pc:sldChg chg="addSp delSp modSp mod delCm modCm modNotesTx">
        <pc:chgData name="Anastasia Alexandratou" userId="5b7e6d8d-979d-4c87-8b6a-688adaf7c3f0" providerId="ADAL" clId="{B4939F13-94F6-4D32-8261-2D6D234651D5}" dt="2023-12-20T08:51:41.618" v="3957" actId="20577"/>
        <pc:sldMkLst>
          <pc:docMk/>
          <pc:sldMk cId="868499937" sldId="263"/>
        </pc:sldMkLst>
        <pc:spChg chg="mod">
          <ac:chgData name="Anastasia Alexandratou" userId="5b7e6d8d-979d-4c87-8b6a-688adaf7c3f0" providerId="ADAL" clId="{B4939F13-94F6-4D32-8261-2D6D234651D5}" dt="2023-12-20T08:51:41.618" v="3957" actId="20577"/>
          <ac:spMkLst>
            <pc:docMk/>
            <pc:sldMk cId="868499937" sldId="263"/>
            <ac:spMk id="2" creationId="{42E9C598-8EF7-1000-C12D-52DF477AE8D0}"/>
          </ac:spMkLst>
        </pc:spChg>
        <pc:spChg chg="mod">
          <ac:chgData name="Anastasia Alexandratou" userId="5b7e6d8d-979d-4c87-8b6a-688adaf7c3f0" providerId="ADAL" clId="{B4939F13-94F6-4D32-8261-2D6D234651D5}" dt="2023-12-19T11:25:43.614" v="653" actId="113"/>
          <ac:spMkLst>
            <pc:docMk/>
            <pc:sldMk cId="868499937" sldId="263"/>
            <ac:spMk id="3" creationId="{78E4A02C-C68C-FF88-47F8-4D8E1076853D}"/>
          </ac:spMkLst>
        </pc:spChg>
        <pc:spChg chg="del">
          <ac:chgData name="Anastasia Alexandratou" userId="5b7e6d8d-979d-4c87-8b6a-688adaf7c3f0" providerId="ADAL" clId="{B4939F13-94F6-4D32-8261-2D6D234651D5}" dt="2023-12-19T12:21:03.303" v="1459" actId="478"/>
          <ac:spMkLst>
            <pc:docMk/>
            <pc:sldMk cId="868499937" sldId="263"/>
            <ac:spMk id="5" creationId="{00AD44F5-6844-FBF7-6723-8F1F3F335843}"/>
          </ac:spMkLst>
        </pc:spChg>
        <pc:spChg chg="add mod">
          <ac:chgData name="Anastasia Alexandratou" userId="5b7e6d8d-979d-4c87-8b6a-688adaf7c3f0" providerId="ADAL" clId="{B4939F13-94F6-4D32-8261-2D6D234651D5}" dt="2023-12-19T09:48:04.604" v="27" actId="14100"/>
          <ac:spMkLst>
            <pc:docMk/>
            <pc:sldMk cId="868499937" sldId="263"/>
            <ac:spMk id="6" creationId="{F661F7C6-A5D9-99F4-1D6A-792BE31F2CC6}"/>
          </ac:spMkLst>
        </pc:spChg>
        <pc:spChg chg="add mod">
          <ac:chgData name="Anastasia Alexandratou" userId="5b7e6d8d-979d-4c87-8b6a-688adaf7c3f0" providerId="ADAL" clId="{B4939F13-94F6-4D32-8261-2D6D234651D5}" dt="2023-12-19T09:47:59.629" v="26" actId="1076"/>
          <ac:spMkLst>
            <pc:docMk/>
            <pc:sldMk cId="868499937" sldId="263"/>
            <ac:spMk id="7" creationId="{882867AF-4E7D-D4D4-62EC-CBC5C9C67EA5}"/>
          </ac:spMkLst>
        </pc:spChg>
        <pc:spChg chg="add del mod">
          <ac:chgData name="Anastasia Alexandratou" userId="5b7e6d8d-979d-4c87-8b6a-688adaf7c3f0" providerId="ADAL" clId="{B4939F13-94F6-4D32-8261-2D6D234651D5}" dt="2023-12-19T09:50:26.929" v="47"/>
          <ac:spMkLst>
            <pc:docMk/>
            <pc:sldMk cId="868499937" sldId="263"/>
            <ac:spMk id="8" creationId="{C5C4B560-238C-B3F2-04CF-AFD5545B0B7C}"/>
          </ac:spMkLst>
        </pc:spChg>
        <pc:extLst>
          <p:ext xmlns:p="http://schemas.openxmlformats.org/presentationml/2006/main" uri="{D6D511B9-2390-475A-947B-AFAB55BFBCF1}">
            <pc226:cmChg xmlns:pc226="http://schemas.microsoft.com/office/powerpoint/2022/06/main/command" chg="del">
              <pc226:chgData name="Anastasia Alexandratou" userId="5b7e6d8d-979d-4c87-8b6a-688adaf7c3f0" providerId="ADAL" clId="{B4939F13-94F6-4D32-8261-2D6D234651D5}" dt="2023-12-19T12:21:00.799" v="1458"/>
              <pc2:cmMkLst xmlns:pc2="http://schemas.microsoft.com/office/powerpoint/2019/9/main/command">
                <pc:docMk/>
                <pc:sldMk cId="868499937" sldId="263"/>
                <pc2:cmMk id="{9E0D627E-AA2A-4584-930B-D98DFBB50677}"/>
              </pc2:cmMkLst>
              <pc226:cmRplyChg chg="add">
                <pc226:chgData name="Anastasia Alexandratou" userId="5b7e6d8d-979d-4c87-8b6a-688adaf7c3f0" providerId="ADAL" clId="{B4939F13-94F6-4D32-8261-2D6D234651D5}" dt="2023-12-19T11:25:36.556" v="652"/>
                <pc2:cmRplyMkLst xmlns:pc2="http://schemas.microsoft.com/office/powerpoint/2019/9/main/command">
                  <pc:docMk/>
                  <pc:sldMk cId="868499937" sldId="263"/>
                  <pc2:cmMk id="{9E0D627E-AA2A-4584-930B-D98DFBB50677}"/>
                  <pc2:cmRplyMk id="{0649E7D2-4921-45FC-903B-6A93EE87BC30}"/>
                </pc2:cmRplyMkLst>
              </pc226:cmRplyChg>
            </pc226:cmChg>
          </p:ext>
        </pc:extLst>
      </pc:sldChg>
      <pc:sldChg chg="modSp mod">
        <pc:chgData name="Anastasia Alexandratou" userId="5b7e6d8d-979d-4c87-8b6a-688adaf7c3f0" providerId="ADAL" clId="{B4939F13-94F6-4D32-8261-2D6D234651D5}" dt="2023-12-19T11:34:34.077" v="749" actId="20577"/>
        <pc:sldMkLst>
          <pc:docMk/>
          <pc:sldMk cId="1558023676" sldId="264"/>
        </pc:sldMkLst>
        <pc:spChg chg="mod">
          <ac:chgData name="Anastasia Alexandratou" userId="5b7e6d8d-979d-4c87-8b6a-688adaf7c3f0" providerId="ADAL" clId="{B4939F13-94F6-4D32-8261-2D6D234651D5}" dt="2023-12-19T11:26:05.332" v="656" actId="113"/>
          <ac:spMkLst>
            <pc:docMk/>
            <pc:sldMk cId="1558023676" sldId="264"/>
            <ac:spMk id="2" creationId="{B55DF378-41F0-D8B9-7A7B-6AA2AB9489CE}"/>
          </ac:spMkLst>
        </pc:spChg>
        <pc:spChg chg="mod">
          <ac:chgData name="Anastasia Alexandratou" userId="5b7e6d8d-979d-4c87-8b6a-688adaf7c3f0" providerId="ADAL" clId="{B4939F13-94F6-4D32-8261-2D6D234651D5}" dt="2023-12-19T11:34:34.077" v="749" actId="20577"/>
          <ac:spMkLst>
            <pc:docMk/>
            <pc:sldMk cId="1558023676" sldId="264"/>
            <ac:spMk id="3" creationId="{B85FBB95-4239-E4A0-9D34-DA36C1389069}"/>
          </ac:spMkLst>
        </pc:spChg>
        <pc:spChg chg="mod">
          <ac:chgData name="Anastasia Alexandratou" userId="5b7e6d8d-979d-4c87-8b6a-688adaf7c3f0" providerId="ADAL" clId="{B4939F13-94F6-4D32-8261-2D6D234651D5}" dt="2023-12-19T11:26:49.496" v="674" actId="1035"/>
          <ac:spMkLst>
            <pc:docMk/>
            <pc:sldMk cId="1558023676" sldId="264"/>
            <ac:spMk id="5" creationId="{91A3913B-F604-5895-5C64-C00C9442E33D}"/>
          </ac:spMkLst>
        </pc:spChg>
        <pc:spChg chg="mod">
          <ac:chgData name="Anastasia Alexandratou" userId="5b7e6d8d-979d-4c87-8b6a-688adaf7c3f0" providerId="ADAL" clId="{B4939F13-94F6-4D32-8261-2D6D234651D5}" dt="2023-12-19T11:27:28.350" v="689" actId="113"/>
          <ac:spMkLst>
            <pc:docMk/>
            <pc:sldMk cId="1558023676" sldId="264"/>
            <ac:spMk id="6" creationId="{27EA662B-AC41-BB04-3B8D-CF16AC7B1AE4}"/>
          </ac:spMkLst>
        </pc:spChg>
      </pc:sldChg>
      <pc:sldChg chg="addSp delSp modSp mod">
        <pc:chgData name="Anastasia Alexandratou" userId="5b7e6d8d-979d-4c87-8b6a-688adaf7c3f0" providerId="ADAL" clId="{B4939F13-94F6-4D32-8261-2D6D234651D5}" dt="2023-12-19T12:22:19.934" v="1469" actId="1035"/>
        <pc:sldMkLst>
          <pc:docMk/>
          <pc:sldMk cId="3082376239" sldId="265"/>
        </pc:sldMkLst>
        <pc:spChg chg="add del mod">
          <ac:chgData name="Anastasia Alexandratou" userId="5b7e6d8d-979d-4c87-8b6a-688adaf7c3f0" providerId="ADAL" clId="{B4939F13-94F6-4D32-8261-2D6D234651D5}" dt="2023-12-19T11:40:35.908" v="797"/>
          <ac:spMkLst>
            <pc:docMk/>
            <pc:sldMk cId="3082376239" sldId="265"/>
            <ac:spMk id="3" creationId="{64A58034-C308-C8EE-7D01-3BC2E29CB728}"/>
          </ac:spMkLst>
        </pc:spChg>
        <pc:spChg chg="mod">
          <ac:chgData name="Anastasia Alexandratou" userId="5b7e6d8d-979d-4c87-8b6a-688adaf7c3f0" providerId="ADAL" clId="{B4939F13-94F6-4D32-8261-2D6D234651D5}" dt="2023-12-19T11:40:29.129" v="793" actId="113"/>
          <ac:spMkLst>
            <pc:docMk/>
            <pc:sldMk cId="3082376239" sldId="265"/>
            <ac:spMk id="5" creationId="{91A3913B-F604-5895-5C64-C00C9442E33D}"/>
          </ac:spMkLst>
        </pc:spChg>
        <pc:spChg chg="mod">
          <ac:chgData name="Anastasia Alexandratou" userId="5b7e6d8d-979d-4c87-8b6a-688adaf7c3f0" providerId="ADAL" clId="{B4939F13-94F6-4D32-8261-2D6D234651D5}" dt="2023-12-19T12:20:07.279" v="1439" actId="20577"/>
          <ac:spMkLst>
            <pc:docMk/>
            <pc:sldMk cId="3082376239" sldId="265"/>
            <ac:spMk id="8" creationId="{C5CF03CC-2F3E-D152-4724-08D8608AA46B}"/>
          </ac:spMkLst>
        </pc:spChg>
        <pc:spChg chg="mod">
          <ac:chgData name="Anastasia Alexandratou" userId="5b7e6d8d-979d-4c87-8b6a-688adaf7c3f0" providerId="ADAL" clId="{B4939F13-94F6-4D32-8261-2D6D234651D5}" dt="2023-12-19T12:22:13.713" v="1468" actId="12788"/>
          <ac:spMkLst>
            <pc:docMk/>
            <pc:sldMk cId="3082376239" sldId="265"/>
            <ac:spMk id="10" creationId="{4A1D8618-C348-E8E5-D833-2B462E38B456}"/>
          </ac:spMkLst>
        </pc:spChg>
        <pc:graphicFrameChg chg="mod modGraphic">
          <ac:chgData name="Anastasia Alexandratou" userId="5b7e6d8d-979d-4c87-8b6a-688adaf7c3f0" providerId="ADAL" clId="{B4939F13-94F6-4D32-8261-2D6D234651D5}" dt="2023-12-19T12:22:19.934" v="1469" actId="1035"/>
          <ac:graphicFrameMkLst>
            <pc:docMk/>
            <pc:sldMk cId="3082376239" sldId="265"/>
            <ac:graphicFrameMk id="9" creationId="{A64CACF6-2D1D-5B71-840E-C5C39342FDF5}"/>
          </ac:graphicFrameMkLst>
        </pc:graphicFrameChg>
      </pc:sldChg>
      <pc:sldChg chg="modSp mod">
        <pc:chgData name="Anastasia Alexandratou" userId="5b7e6d8d-979d-4c87-8b6a-688adaf7c3f0" providerId="ADAL" clId="{B4939F13-94F6-4D32-8261-2D6D234651D5}" dt="2023-12-19T12:23:48.037" v="1522" actId="1035"/>
        <pc:sldMkLst>
          <pc:docMk/>
          <pc:sldMk cId="827317064" sldId="266"/>
        </pc:sldMkLst>
        <pc:spChg chg="mod">
          <ac:chgData name="Anastasia Alexandratou" userId="5b7e6d8d-979d-4c87-8b6a-688adaf7c3f0" providerId="ADAL" clId="{B4939F13-94F6-4D32-8261-2D6D234651D5}" dt="2023-12-19T12:23:48.037" v="1522" actId="1035"/>
          <ac:spMkLst>
            <pc:docMk/>
            <pc:sldMk cId="827317064" sldId="266"/>
            <ac:spMk id="8" creationId="{CE43EB79-8355-D417-4AA4-5A07D5393A1B}"/>
          </ac:spMkLst>
        </pc:spChg>
        <pc:spChg chg="mod">
          <ac:chgData name="Anastasia Alexandratou" userId="5b7e6d8d-979d-4c87-8b6a-688adaf7c3f0" providerId="ADAL" clId="{B4939F13-94F6-4D32-8261-2D6D234651D5}" dt="2023-12-19T12:20:12.998" v="1453" actId="20577"/>
          <ac:spMkLst>
            <pc:docMk/>
            <pc:sldMk cId="827317064" sldId="266"/>
            <ac:spMk id="9" creationId="{BF6FA692-B7F4-533D-9B19-87BA36F91A93}"/>
          </ac:spMkLst>
        </pc:spChg>
        <pc:graphicFrameChg chg="mod modGraphic">
          <ac:chgData name="Anastasia Alexandratou" userId="5b7e6d8d-979d-4c87-8b6a-688adaf7c3f0" providerId="ADAL" clId="{B4939F13-94F6-4D32-8261-2D6D234651D5}" dt="2023-12-19T12:23:42.313" v="1511" actId="1076"/>
          <ac:graphicFrameMkLst>
            <pc:docMk/>
            <pc:sldMk cId="827317064" sldId="266"/>
            <ac:graphicFrameMk id="7" creationId="{2FA42C22-F483-4D4D-7D56-6F68D5C0E6E2}"/>
          </ac:graphicFrameMkLst>
        </pc:graphicFrameChg>
      </pc:sldChg>
      <pc:sldChg chg="addSp delSp modSp mod">
        <pc:chgData name="Anastasia Alexandratou" userId="5b7e6d8d-979d-4c87-8b6a-688adaf7c3f0" providerId="ADAL" clId="{B4939F13-94F6-4D32-8261-2D6D234651D5}" dt="2023-12-19T12:26:01.836" v="1534" actId="113"/>
        <pc:sldMkLst>
          <pc:docMk/>
          <pc:sldMk cId="1124013409" sldId="267"/>
        </pc:sldMkLst>
        <pc:spChg chg="del">
          <ac:chgData name="Anastasia Alexandratou" userId="5b7e6d8d-979d-4c87-8b6a-688adaf7c3f0" providerId="ADAL" clId="{B4939F13-94F6-4D32-8261-2D6D234651D5}" dt="2023-12-19T12:23:06.750" v="1488" actId="478"/>
          <ac:spMkLst>
            <pc:docMk/>
            <pc:sldMk cId="1124013409" sldId="267"/>
            <ac:spMk id="2" creationId="{6AC8701E-44E1-343E-CA35-4DD596DEC199}"/>
          </ac:spMkLst>
        </pc:spChg>
        <pc:spChg chg="add del mod">
          <ac:chgData name="Anastasia Alexandratou" userId="5b7e6d8d-979d-4c87-8b6a-688adaf7c3f0" providerId="ADAL" clId="{B4939F13-94F6-4D32-8261-2D6D234651D5}" dt="2023-12-19T12:23:10.206" v="1490" actId="478"/>
          <ac:spMkLst>
            <pc:docMk/>
            <pc:sldMk cId="1124013409" sldId="267"/>
            <ac:spMk id="5" creationId="{BE069FB2-4C77-85DE-4254-8D9AAF68FB23}"/>
          </ac:spMkLst>
        </pc:spChg>
        <pc:spChg chg="add del">
          <ac:chgData name="Anastasia Alexandratou" userId="5b7e6d8d-979d-4c87-8b6a-688adaf7c3f0" providerId="ADAL" clId="{B4939F13-94F6-4D32-8261-2D6D234651D5}" dt="2023-12-19T12:25:13.626" v="1527" actId="21"/>
          <ac:spMkLst>
            <pc:docMk/>
            <pc:sldMk cId="1124013409" sldId="267"/>
            <ac:spMk id="6" creationId="{941BE3DF-813E-DEAF-E30B-BEA0781A71D2}"/>
          </ac:spMkLst>
        </pc:spChg>
        <pc:spChg chg="add mod">
          <ac:chgData name="Anastasia Alexandratou" userId="5b7e6d8d-979d-4c87-8b6a-688adaf7c3f0" providerId="ADAL" clId="{B4939F13-94F6-4D32-8261-2D6D234651D5}" dt="2023-12-19T12:23:07.335" v="1489"/>
          <ac:spMkLst>
            <pc:docMk/>
            <pc:sldMk cId="1124013409" sldId="267"/>
            <ac:spMk id="7" creationId="{DBD51FE7-706A-EC55-6078-1EFAE972ADF9}"/>
          </ac:spMkLst>
        </pc:spChg>
        <pc:spChg chg="del mod">
          <ac:chgData name="Anastasia Alexandratou" userId="5b7e6d8d-979d-4c87-8b6a-688adaf7c3f0" providerId="ADAL" clId="{B4939F13-94F6-4D32-8261-2D6D234651D5}" dt="2023-12-19T12:23:21.595" v="1508" actId="21"/>
          <ac:spMkLst>
            <pc:docMk/>
            <pc:sldMk cId="1124013409" sldId="267"/>
            <ac:spMk id="9" creationId="{DA1FA38E-F1A4-572C-A449-D1852FD1B142}"/>
          </ac:spMkLst>
        </pc:spChg>
        <pc:spChg chg="mod">
          <ac:chgData name="Anastasia Alexandratou" userId="5b7e6d8d-979d-4c87-8b6a-688adaf7c3f0" providerId="ADAL" clId="{B4939F13-94F6-4D32-8261-2D6D234651D5}" dt="2023-12-19T12:22:50.869" v="1487" actId="20577"/>
          <ac:spMkLst>
            <pc:docMk/>
            <pc:sldMk cId="1124013409" sldId="267"/>
            <ac:spMk id="10" creationId="{AC6AF63D-DDDD-EDC1-AED0-3D9B86FFEBA8}"/>
          </ac:spMkLst>
        </pc:spChg>
        <pc:spChg chg="add del mod">
          <ac:chgData name="Anastasia Alexandratou" userId="5b7e6d8d-979d-4c87-8b6a-688adaf7c3f0" providerId="ADAL" clId="{B4939F13-94F6-4D32-8261-2D6D234651D5}" dt="2023-12-19T12:25:10.792" v="1526" actId="21"/>
          <ac:spMkLst>
            <pc:docMk/>
            <pc:sldMk cId="1124013409" sldId="267"/>
            <ac:spMk id="11" creationId="{B5977C21-969A-A3AC-E6D5-F77AA241355C}"/>
          </ac:spMkLst>
        </pc:spChg>
        <pc:spChg chg="add mod">
          <ac:chgData name="Anastasia Alexandratou" userId="5b7e6d8d-979d-4c87-8b6a-688adaf7c3f0" providerId="ADAL" clId="{B4939F13-94F6-4D32-8261-2D6D234651D5}" dt="2023-12-19T12:26:01.836" v="1534" actId="113"/>
          <ac:spMkLst>
            <pc:docMk/>
            <pc:sldMk cId="1124013409" sldId="267"/>
            <ac:spMk id="12" creationId="{751DE7B9-B5DD-2358-AF42-E663116148C8}"/>
          </ac:spMkLst>
        </pc:spChg>
      </pc:sldChg>
      <pc:sldChg chg="modSp mod modNotesTx">
        <pc:chgData name="Anastasia Alexandratou" userId="5b7e6d8d-979d-4c87-8b6a-688adaf7c3f0" providerId="ADAL" clId="{B4939F13-94F6-4D32-8261-2D6D234651D5}" dt="2023-12-19T12:21:21.791" v="1462" actId="12788"/>
        <pc:sldMkLst>
          <pc:docMk/>
          <pc:sldMk cId="705268794" sldId="268"/>
        </pc:sldMkLst>
        <pc:spChg chg="mod">
          <ac:chgData name="Anastasia Alexandratou" userId="5b7e6d8d-979d-4c87-8b6a-688adaf7c3f0" providerId="ADAL" clId="{B4939F13-94F6-4D32-8261-2D6D234651D5}" dt="2023-12-19T11:28:20.286" v="691" actId="113"/>
          <ac:spMkLst>
            <pc:docMk/>
            <pc:sldMk cId="705268794" sldId="268"/>
            <ac:spMk id="5" creationId="{91A3913B-F604-5895-5C64-C00C9442E33D}"/>
          </ac:spMkLst>
        </pc:spChg>
        <pc:spChg chg="mod">
          <ac:chgData name="Anastasia Alexandratou" userId="5b7e6d8d-979d-4c87-8b6a-688adaf7c3f0" providerId="ADAL" clId="{B4939F13-94F6-4D32-8261-2D6D234651D5}" dt="2023-12-19T12:19:46.776" v="1398" actId="20577"/>
          <ac:spMkLst>
            <pc:docMk/>
            <pc:sldMk cId="705268794" sldId="268"/>
            <ac:spMk id="7" creationId="{7D658AF8-B2C9-D3A7-9F63-D9A999FC7D66}"/>
          </ac:spMkLst>
        </pc:spChg>
        <pc:spChg chg="mod">
          <ac:chgData name="Anastasia Alexandratou" userId="5b7e6d8d-979d-4c87-8b6a-688adaf7c3f0" providerId="ADAL" clId="{B4939F13-94F6-4D32-8261-2D6D234651D5}" dt="2023-12-19T12:21:21.791" v="1462" actId="12788"/>
          <ac:spMkLst>
            <pc:docMk/>
            <pc:sldMk cId="705268794" sldId="268"/>
            <ac:spMk id="10" creationId="{4A1D8618-C348-E8E5-D833-2B462E38B456}"/>
          </ac:spMkLst>
        </pc:spChg>
        <pc:graphicFrameChg chg="mod modGraphic">
          <ac:chgData name="Anastasia Alexandratou" userId="5b7e6d8d-979d-4c87-8b6a-688adaf7c3f0" providerId="ADAL" clId="{B4939F13-94F6-4D32-8261-2D6D234651D5}" dt="2023-12-19T12:21:17.746" v="1461" actId="12788"/>
          <ac:graphicFrameMkLst>
            <pc:docMk/>
            <pc:sldMk cId="705268794" sldId="268"/>
            <ac:graphicFrameMk id="9" creationId="{A64CACF6-2D1D-5B71-840E-C5C39342FDF5}"/>
          </ac:graphicFrameMkLst>
        </pc:graphicFrameChg>
      </pc:sldChg>
      <pc:sldChg chg="modSp mod">
        <pc:chgData name="Anastasia Alexandratou" userId="5b7e6d8d-979d-4c87-8b6a-688adaf7c3f0" providerId="ADAL" clId="{B4939F13-94F6-4D32-8261-2D6D234651D5}" dt="2023-12-19T12:19:52.288" v="1412" actId="20577"/>
        <pc:sldMkLst>
          <pc:docMk/>
          <pc:sldMk cId="3261130131" sldId="269"/>
        </pc:sldMkLst>
        <pc:spChg chg="mod">
          <ac:chgData name="Anastasia Alexandratou" userId="5b7e6d8d-979d-4c87-8b6a-688adaf7c3f0" providerId="ADAL" clId="{B4939F13-94F6-4D32-8261-2D6D234651D5}" dt="2023-12-19T12:19:52.288" v="1412" actId="20577"/>
          <ac:spMkLst>
            <pc:docMk/>
            <pc:sldMk cId="3261130131" sldId="269"/>
            <ac:spMk id="5" creationId="{75EE6B5C-1A0C-5DD5-47F1-711D3502296E}"/>
          </ac:spMkLst>
        </pc:spChg>
        <pc:graphicFrameChg chg="modGraphic">
          <ac:chgData name="Anastasia Alexandratou" userId="5b7e6d8d-979d-4c87-8b6a-688adaf7c3f0" providerId="ADAL" clId="{B4939F13-94F6-4D32-8261-2D6D234651D5}" dt="2023-12-19T11:39:17.986" v="781" actId="20577"/>
          <ac:graphicFrameMkLst>
            <pc:docMk/>
            <pc:sldMk cId="3261130131" sldId="269"/>
            <ac:graphicFrameMk id="9" creationId="{A64CACF6-2D1D-5B71-840E-C5C39342FDF5}"/>
          </ac:graphicFrameMkLst>
        </pc:graphicFrameChg>
      </pc:sldChg>
      <pc:sldChg chg="addSp delSp modSp mod">
        <pc:chgData name="Anastasia Alexandratou" userId="5b7e6d8d-979d-4c87-8b6a-688adaf7c3f0" providerId="ADAL" clId="{B4939F13-94F6-4D32-8261-2D6D234651D5}" dt="2023-12-20T08:54:17.351" v="3958" actId="108"/>
        <pc:sldMkLst>
          <pc:docMk/>
          <pc:sldMk cId="2668815147" sldId="270"/>
        </pc:sldMkLst>
        <pc:spChg chg="del">
          <ac:chgData name="Anastasia Alexandratou" userId="5b7e6d8d-979d-4c87-8b6a-688adaf7c3f0" providerId="ADAL" clId="{B4939F13-94F6-4D32-8261-2D6D234651D5}" dt="2023-12-19T12:29:09.011" v="1572" actId="478"/>
          <ac:spMkLst>
            <pc:docMk/>
            <pc:sldMk cId="2668815147" sldId="270"/>
            <ac:spMk id="2" creationId="{6AC8701E-44E1-343E-CA35-4DD596DEC199}"/>
          </ac:spMkLst>
        </pc:spChg>
        <pc:spChg chg="add del mod">
          <ac:chgData name="Anastasia Alexandratou" userId="5b7e6d8d-979d-4c87-8b6a-688adaf7c3f0" providerId="ADAL" clId="{B4939F13-94F6-4D32-8261-2D6D234651D5}" dt="2023-12-19T12:29:12.338" v="1574" actId="478"/>
          <ac:spMkLst>
            <pc:docMk/>
            <pc:sldMk cId="2668815147" sldId="270"/>
            <ac:spMk id="5" creationId="{8E5031A0-4E5D-5E53-8D9B-46038C46557F}"/>
          </ac:spMkLst>
        </pc:spChg>
        <pc:spChg chg="del mod">
          <ac:chgData name="Anastasia Alexandratou" userId="5b7e6d8d-979d-4c87-8b6a-688adaf7c3f0" providerId="ADAL" clId="{B4939F13-94F6-4D32-8261-2D6D234651D5}" dt="2023-12-19T12:33:20.399" v="1618" actId="21"/>
          <ac:spMkLst>
            <pc:docMk/>
            <pc:sldMk cId="2668815147" sldId="270"/>
            <ac:spMk id="6" creationId="{941BE3DF-813E-DEAF-E30B-BEA0781A71D2}"/>
          </ac:spMkLst>
        </pc:spChg>
        <pc:spChg chg="add mod">
          <ac:chgData name="Anastasia Alexandratou" userId="5b7e6d8d-979d-4c87-8b6a-688adaf7c3f0" providerId="ADAL" clId="{B4939F13-94F6-4D32-8261-2D6D234651D5}" dt="2023-12-19T12:32:26.607" v="1615" actId="20577"/>
          <ac:spMkLst>
            <pc:docMk/>
            <pc:sldMk cId="2668815147" sldId="270"/>
            <ac:spMk id="7" creationId="{C3022FF9-3292-E243-F9A4-AD75685D1F8C}"/>
          </ac:spMkLst>
        </pc:spChg>
        <pc:spChg chg="del mod">
          <ac:chgData name="Anastasia Alexandratou" userId="5b7e6d8d-979d-4c87-8b6a-688adaf7c3f0" providerId="ADAL" clId="{B4939F13-94F6-4D32-8261-2D6D234651D5}" dt="2023-12-19T12:29:25.945" v="1597" actId="21"/>
          <ac:spMkLst>
            <pc:docMk/>
            <pc:sldMk cId="2668815147" sldId="270"/>
            <ac:spMk id="9" creationId="{DA1FA38E-F1A4-572C-A449-D1852FD1B142}"/>
          </ac:spMkLst>
        </pc:spChg>
        <pc:spChg chg="mod">
          <ac:chgData name="Anastasia Alexandratou" userId="5b7e6d8d-979d-4c87-8b6a-688adaf7c3f0" providerId="ADAL" clId="{B4939F13-94F6-4D32-8261-2D6D234651D5}" dt="2023-12-19T12:19:57.878" v="1425" actId="20577"/>
          <ac:spMkLst>
            <pc:docMk/>
            <pc:sldMk cId="2668815147" sldId="270"/>
            <ac:spMk id="10" creationId="{2A502E7F-C14A-78AB-3CF3-ADC4B2722FA1}"/>
          </ac:spMkLst>
        </pc:spChg>
        <pc:spChg chg="add mod">
          <ac:chgData name="Anastasia Alexandratou" userId="5b7e6d8d-979d-4c87-8b6a-688adaf7c3f0" providerId="ADAL" clId="{B4939F13-94F6-4D32-8261-2D6D234651D5}" dt="2023-12-20T08:54:17.351" v="3958" actId="108"/>
          <ac:spMkLst>
            <pc:docMk/>
            <pc:sldMk cId="2668815147" sldId="270"/>
            <ac:spMk id="11" creationId="{789C99A4-02D2-FD80-7250-B9126C43FC68}"/>
          </ac:spMkLst>
        </pc:spChg>
      </pc:sldChg>
      <pc:sldChg chg="addSp delSp modSp mod ord">
        <pc:chgData name="Anastasia Alexandratou" userId="5b7e6d8d-979d-4c87-8b6a-688adaf7c3f0" providerId="ADAL" clId="{B4939F13-94F6-4D32-8261-2D6D234651D5}" dt="2023-12-19T12:54:12.402" v="2132"/>
        <pc:sldMkLst>
          <pc:docMk/>
          <pc:sldMk cId="3727482327" sldId="276"/>
        </pc:sldMkLst>
        <pc:spChg chg="add del mod">
          <ac:chgData name="Anastasia Alexandratou" userId="5b7e6d8d-979d-4c87-8b6a-688adaf7c3f0" providerId="ADAL" clId="{B4939F13-94F6-4D32-8261-2D6D234651D5}" dt="2023-12-19T12:46:34.539" v="2046" actId="478"/>
          <ac:spMkLst>
            <pc:docMk/>
            <pc:sldMk cId="3727482327" sldId="276"/>
            <ac:spMk id="3" creationId="{27DC698C-080E-7AD1-8857-BFDD1288681E}"/>
          </ac:spMkLst>
        </pc:spChg>
      </pc:sldChg>
      <pc:sldChg chg="addSp delSp modSp mod">
        <pc:chgData name="Anastasia Alexandratou" userId="5b7e6d8d-979d-4c87-8b6a-688adaf7c3f0" providerId="ADAL" clId="{B4939F13-94F6-4D32-8261-2D6D234651D5}" dt="2023-12-19T14:42:35.525" v="3889" actId="14100"/>
        <pc:sldMkLst>
          <pc:docMk/>
          <pc:sldMk cId="316247631" sldId="367"/>
        </pc:sldMkLst>
        <pc:spChg chg="del mod">
          <ac:chgData name="Anastasia Alexandratou" userId="5b7e6d8d-979d-4c87-8b6a-688adaf7c3f0" providerId="ADAL" clId="{B4939F13-94F6-4D32-8261-2D6D234651D5}" dt="2023-12-19T13:53:05.538" v="3247" actId="478"/>
          <ac:spMkLst>
            <pc:docMk/>
            <pc:sldMk cId="316247631" sldId="367"/>
            <ac:spMk id="2" creationId="{E4F1A349-65E6-8653-3AFF-2BF9C3AC1CE4}"/>
          </ac:spMkLst>
        </pc:spChg>
        <pc:spChg chg="add del mod">
          <ac:chgData name="Anastasia Alexandratou" userId="5b7e6d8d-979d-4c87-8b6a-688adaf7c3f0" providerId="ADAL" clId="{B4939F13-94F6-4D32-8261-2D6D234651D5}" dt="2023-12-19T13:58:24.111" v="3376" actId="478"/>
          <ac:spMkLst>
            <pc:docMk/>
            <pc:sldMk cId="316247631" sldId="367"/>
            <ac:spMk id="3" creationId="{1A6336AF-7642-5DE7-6676-082AC7799CBF}"/>
          </ac:spMkLst>
        </pc:spChg>
        <pc:spChg chg="mod">
          <ac:chgData name="Anastasia Alexandratou" userId="5b7e6d8d-979d-4c87-8b6a-688adaf7c3f0" providerId="ADAL" clId="{B4939F13-94F6-4D32-8261-2D6D234651D5}" dt="2023-12-19T14:32:23.144" v="3880" actId="1076"/>
          <ac:spMkLst>
            <pc:docMk/>
            <pc:sldMk cId="316247631" sldId="367"/>
            <ac:spMk id="5" creationId="{8037A291-BF1F-4B6F-AE66-76E9A6089659}"/>
          </ac:spMkLst>
        </pc:spChg>
        <pc:spChg chg="add del mod">
          <ac:chgData name="Anastasia Alexandratou" userId="5b7e6d8d-979d-4c87-8b6a-688adaf7c3f0" providerId="ADAL" clId="{B4939F13-94F6-4D32-8261-2D6D234651D5}" dt="2023-12-19T14:22:10.107" v="3584" actId="478"/>
          <ac:spMkLst>
            <pc:docMk/>
            <pc:sldMk cId="316247631" sldId="367"/>
            <ac:spMk id="6" creationId="{AB3E7D39-C90C-43C1-1B2C-2048378C4504}"/>
          </ac:spMkLst>
        </pc:spChg>
        <pc:spChg chg="add del mod">
          <ac:chgData name="Anastasia Alexandratou" userId="5b7e6d8d-979d-4c87-8b6a-688adaf7c3f0" providerId="ADAL" clId="{B4939F13-94F6-4D32-8261-2D6D234651D5}" dt="2023-12-19T14:22:12.699" v="3586" actId="478"/>
          <ac:spMkLst>
            <pc:docMk/>
            <pc:sldMk cId="316247631" sldId="367"/>
            <ac:spMk id="7" creationId="{CF457807-B1FE-3E04-B31C-F0DC26A055FB}"/>
          </ac:spMkLst>
        </pc:spChg>
        <pc:spChg chg="add del mod">
          <ac:chgData name="Anastasia Alexandratou" userId="5b7e6d8d-979d-4c87-8b6a-688adaf7c3f0" providerId="ADAL" clId="{B4939F13-94F6-4D32-8261-2D6D234651D5}" dt="2023-12-19T14:22:11.594" v="3585" actId="478"/>
          <ac:spMkLst>
            <pc:docMk/>
            <pc:sldMk cId="316247631" sldId="367"/>
            <ac:spMk id="8" creationId="{53261F1C-5366-1AC2-7517-36F342538F0D}"/>
          </ac:spMkLst>
        </pc:spChg>
        <pc:spChg chg="add del mod">
          <ac:chgData name="Anastasia Alexandratou" userId="5b7e6d8d-979d-4c87-8b6a-688adaf7c3f0" providerId="ADAL" clId="{B4939F13-94F6-4D32-8261-2D6D234651D5}" dt="2023-12-19T14:31:30.366" v="3868" actId="478"/>
          <ac:spMkLst>
            <pc:docMk/>
            <pc:sldMk cId="316247631" sldId="367"/>
            <ac:spMk id="9" creationId="{B1601451-1E7E-45DF-C27D-6C55169282F7}"/>
          </ac:spMkLst>
        </pc:spChg>
        <pc:spChg chg="del mod">
          <ac:chgData name="Anastasia Alexandratou" userId="5b7e6d8d-979d-4c87-8b6a-688adaf7c3f0" providerId="ADAL" clId="{B4939F13-94F6-4D32-8261-2D6D234651D5}" dt="2023-12-19T12:46:13.449" v="2043" actId="478"/>
          <ac:spMkLst>
            <pc:docMk/>
            <pc:sldMk cId="316247631" sldId="367"/>
            <ac:spMk id="10" creationId="{3A675AC2-3F74-F0D2-409E-3CF33CFD3E3A}"/>
          </ac:spMkLst>
        </pc:spChg>
        <pc:spChg chg="add mod">
          <ac:chgData name="Anastasia Alexandratou" userId="5b7e6d8d-979d-4c87-8b6a-688adaf7c3f0" providerId="ADAL" clId="{B4939F13-94F6-4D32-8261-2D6D234651D5}" dt="2023-12-19T12:45:54.138" v="2040" actId="20577"/>
          <ac:spMkLst>
            <pc:docMk/>
            <pc:sldMk cId="316247631" sldId="367"/>
            <ac:spMk id="11" creationId="{F628DD14-9BAB-4FF9-1EA6-5EF822512922}"/>
          </ac:spMkLst>
        </pc:spChg>
        <pc:spChg chg="add del mod">
          <ac:chgData name="Anastasia Alexandratou" userId="5b7e6d8d-979d-4c87-8b6a-688adaf7c3f0" providerId="ADAL" clId="{B4939F13-94F6-4D32-8261-2D6D234651D5}" dt="2023-12-19T13:54:31.256" v="3272" actId="478"/>
          <ac:spMkLst>
            <pc:docMk/>
            <pc:sldMk cId="316247631" sldId="367"/>
            <ac:spMk id="13" creationId="{1A7C27DE-AAD4-B35E-7C54-FDBB97150C58}"/>
          </ac:spMkLst>
        </pc:spChg>
        <pc:spChg chg="add del mod">
          <ac:chgData name="Anastasia Alexandratou" userId="5b7e6d8d-979d-4c87-8b6a-688adaf7c3f0" providerId="ADAL" clId="{B4939F13-94F6-4D32-8261-2D6D234651D5}" dt="2023-12-19T13:54:33.920" v="3275" actId="478"/>
          <ac:spMkLst>
            <pc:docMk/>
            <pc:sldMk cId="316247631" sldId="367"/>
            <ac:spMk id="14" creationId="{8B696D8C-8F33-B01F-D648-6A39AFAB0352}"/>
          </ac:spMkLst>
        </pc:spChg>
        <pc:spChg chg="add del mod">
          <ac:chgData name="Anastasia Alexandratou" userId="5b7e6d8d-979d-4c87-8b6a-688adaf7c3f0" providerId="ADAL" clId="{B4939F13-94F6-4D32-8261-2D6D234651D5}" dt="2023-12-19T13:54:32.625" v="3273" actId="478"/>
          <ac:spMkLst>
            <pc:docMk/>
            <pc:sldMk cId="316247631" sldId="367"/>
            <ac:spMk id="15" creationId="{A99C7DE9-79BE-C5F1-89AE-4B352A419C7E}"/>
          </ac:spMkLst>
        </pc:spChg>
        <pc:spChg chg="add del mod">
          <ac:chgData name="Anastasia Alexandratou" userId="5b7e6d8d-979d-4c87-8b6a-688adaf7c3f0" providerId="ADAL" clId="{B4939F13-94F6-4D32-8261-2D6D234651D5}" dt="2023-12-19T13:54:22.400" v="3265" actId="478"/>
          <ac:spMkLst>
            <pc:docMk/>
            <pc:sldMk cId="316247631" sldId="367"/>
            <ac:spMk id="16" creationId="{6A269FF0-2C2A-F333-91A7-7E565D4F02D4}"/>
          </ac:spMkLst>
        </pc:spChg>
        <pc:spChg chg="add del mod">
          <ac:chgData name="Anastasia Alexandratou" userId="5b7e6d8d-979d-4c87-8b6a-688adaf7c3f0" providerId="ADAL" clId="{B4939F13-94F6-4D32-8261-2D6D234651D5}" dt="2023-12-19T13:54:29.831" v="3270" actId="478"/>
          <ac:spMkLst>
            <pc:docMk/>
            <pc:sldMk cId="316247631" sldId="367"/>
            <ac:spMk id="17" creationId="{EF1F609E-32E8-E502-6878-A551D787BB80}"/>
          </ac:spMkLst>
        </pc:spChg>
        <pc:spChg chg="add mod">
          <ac:chgData name="Anastasia Alexandratou" userId="5b7e6d8d-979d-4c87-8b6a-688adaf7c3f0" providerId="ADAL" clId="{B4939F13-94F6-4D32-8261-2D6D234651D5}" dt="2023-12-19T14:29:15.146" v="3702" actId="1076"/>
          <ac:spMkLst>
            <pc:docMk/>
            <pc:sldMk cId="316247631" sldId="367"/>
            <ac:spMk id="21" creationId="{D393332E-6FA6-291C-0952-6383EDB9A7EB}"/>
          </ac:spMkLst>
        </pc:spChg>
        <pc:spChg chg="add mod">
          <ac:chgData name="Anastasia Alexandratou" userId="5b7e6d8d-979d-4c87-8b6a-688adaf7c3f0" providerId="ADAL" clId="{B4939F13-94F6-4D32-8261-2D6D234651D5}" dt="2023-12-19T14:42:35.525" v="3889" actId="14100"/>
          <ac:spMkLst>
            <pc:docMk/>
            <pc:sldMk cId="316247631" sldId="367"/>
            <ac:spMk id="25" creationId="{4FCA0E69-FF02-1EDF-158E-F1D92D49D0E7}"/>
          </ac:spMkLst>
        </pc:spChg>
        <pc:spChg chg="del mod">
          <ac:chgData name="Anastasia Alexandratou" userId="5b7e6d8d-979d-4c87-8b6a-688adaf7c3f0" providerId="ADAL" clId="{B4939F13-94F6-4D32-8261-2D6D234651D5}" dt="2023-12-19T13:58:31.887" v="3378" actId="478"/>
          <ac:spMkLst>
            <pc:docMk/>
            <pc:sldMk cId="316247631" sldId="367"/>
            <ac:spMk id="44" creationId="{D5D36059-B256-8AF3-F7A2-6537452BC6C4}"/>
          </ac:spMkLst>
        </pc:spChg>
        <pc:spChg chg="del mod">
          <ac:chgData name="Anastasia Alexandratou" userId="5b7e6d8d-979d-4c87-8b6a-688adaf7c3f0" providerId="ADAL" clId="{B4939F13-94F6-4D32-8261-2D6D234651D5}" dt="2023-12-19T13:58:16.614" v="3375" actId="478"/>
          <ac:spMkLst>
            <pc:docMk/>
            <pc:sldMk cId="316247631" sldId="367"/>
            <ac:spMk id="45" creationId="{CBDDDBCE-0568-05C1-B3FF-8510144862D4}"/>
          </ac:spMkLst>
        </pc:spChg>
        <pc:spChg chg="del mod">
          <ac:chgData name="Anastasia Alexandratou" userId="5b7e6d8d-979d-4c87-8b6a-688adaf7c3f0" providerId="ADAL" clId="{B4939F13-94F6-4D32-8261-2D6D234651D5}" dt="2023-12-19T13:54:23.497" v="3266" actId="478"/>
          <ac:spMkLst>
            <pc:docMk/>
            <pc:sldMk cId="316247631" sldId="367"/>
            <ac:spMk id="46" creationId="{F7411BA1-6B96-3786-5D48-769D3D493EDD}"/>
          </ac:spMkLst>
        </pc:spChg>
        <pc:spChg chg="del mod">
          <ac:chgData name="Anastasia Alexandratou" userId="5b7e6d8d-979d-4c87-8b6a-688adaf7c3f0" providerId="ADAL" clId="{B4939F13-94F6-4D32-8261-2D6D234651D5}" dt="2023-12-19T13:54:35.008" v="3276" actId="478"/>
          <ac:spMkLst>
            <pc:docMk/>
            <pc:sldMk cId="316247631" sldId="367"/>
            <ac:spMk id="48" creationId="{732D0298-FF5B-566E-5303-DC6A46EBC047}"/>
          </ac:spMkLst>
        </pc:spChg>
        <pc:spChg chg="del mod">
          <ac:chgData name="Anastasia Alexandratou" userId="5b7e6d8d-979d-4c87-8b6a-688adaf7c3f0" providerId="ADAL" clId="{B4939F13-94F6-4D32-8261-2D6D234651D5}" dt="2023-12-19T13:54:36.568" v="3277" actId="478"/>
          <ac:spMkLst>
            <pc:docMk/>
            <pc:sldMk cId="316247631" sldId="367"/>
            <ac:spMk id="49" creationId="{1548390E-8CA7-B05B-7798-7CE719DB2613}"/>
          </ac:spMkLst>
        </pc:spChg>
        <pc:spChg chg="add del mod">
          <ac:chgData name="Anastasia Alexandratou" userId="5b7e6d8d-979d-4c87-8b6a-688adaf7c3f0" providerId="ADAL" clId="{B4939F13-94F6-4D32-8261-2D6D234651D5}" dt="2023-12-19T14:28:02.019" v="3686" actId="1076"/>
          <ac:spMkLst>
            <pc:docMk/>
            <pc:sldMk cId="316247631" sldId="367"/>
            <ac:spMk id="50" creationId="{0DFD9B87-3960-A260-AA42-03AB5A998538}"/>
          </ac:spMkLst>
        </pc:spChg>
        <pc:spChg chg="del">
          <ac:chgData name="Anastasia Alexandratou" userId="5b7e6d8d-979d-4c87-8b6a-688adaf7c3f0" providerId="ADAL" clId="{B4939F13-94F6-4D32-8261-2D6D234651D5}" dt="2023-12-19T13:54:24.219" v="3267" actId="478"/>
          <ac:spMkLst>
            <pc:docMk/>
            <pc:sldMk cId="316247631" sldId="367"/>
            <ac:spMk id="51" creationId="{AEF0A36B-4670-4138-8660-D782F9CB7B7B}"/>
          </ac:spMkLst>
        </pc:spChg>
        <pc:spChg chg="mod">
          <ac:chgData name="Anastasia Alexandratou" userId="5b7e6d8d-979d-4c87-8b6a-688adaf7c3f0" providerId="ADAL" clId="{B4939F13-94F6-4D32-8261-2D6D234651D5}" dt="2023-12-19T14:30:08.717" v="3715" actId="113"/>
          <ac:spMkLst>
            <pc:docMk/>
            <pc:sldMk cId="316247631" sldId="367"/>
            <ac:spMk id="52" creationId="{45517358-16A7-CFE3-2480-159CBB7F0B73}"/>
          </ac:spMkLst>
        </pc:spChg>
        <pc:graphicFrameChg chg="add mod ord modGraphic">
          <ac:chgData name="Anastasia Alexandratou" userId="5b7e6d8d-979d-4c87-8b6a-688adaf7c3f0" providerId="ADAL" clId="{B4939F13-94F6-4D32-8261-2D6D234651D5}" dt="2023-12-19T14:32:07.405" v="3875" actId="20577"/>
          <ac:graphicFrameMkLst>
            <pc:docMk/>
            <pc:sldMk cId="316247631" sldId="367"/>
            <ac:graphicFrameMk id="12" creationId="{54557505-4E5D-4A0E-384B-22E31FDD886E}"/>
          </ac:graphicFrameMkLst>
        </pc:graphicFrameChg>
        <pc:picChg chg="add del mod">
          <ac:chgData name="Anastasia Alexandratou" userId="5b7e6d8d-979d-4c87-8b6a-688adaf7c3f0" providerId="ADAL" clId="{B4939F13-94F6-4D32-8261-2D6D234651D5}" dt="2023-12-19T14:15:58.221" v="3495" actId="478"/>
          <ac:picMkLst>
            <pc:docMk/>
            <pc:sldMk cId="316247631" sldId="367"/>
            <ac:picMk id="19" creationId="{D1DB05B7-3E0C-F4A7-0CB7-67C8E6D9697F}"/>
          </ac:picMkLst>
        </pc:picChg>
        <pc:picChg chg="add mod">
          <ac:chgData name="Anastasia Alexandratou" userId="5b7e6d8d-979d-4c87-8b6a-688adaf7c3f0" providerId="ADAL" clId="{B4939F13-94F6-4D32-8261-2D6D234651D5}" dt="2023-12-19T14:28:24.795" v="3690" actId="1076"/>
          <ac:picMkLst>
            <pc:docMk/>
            <pc:sldMk cId="316247631" sldId="367"/>
            <ac:picMk id="20" creationId="{C7A99CEA-B2F0-BA64-D006-CE249AA0EF0E}"/>
          </ac:picMkLst>
        </pc:picChg>
        <pc:picChg chg="add del mod">
          <ac:chgData name="Anastasia Alexandratou" userId="5b7e6d8d-979d-4c87-8b6a-688adaf7c3f0" providerId="ADAL" clId="{B4939F13-94F6-4D32-8261-2D6D234651D5}" dt="2023-12-19T14:28:29.855" v="3693" actId="478"/>
          <ac:picMkLst>
            <pc:docMk/>
            <pc:sldMk cId="316247631" sldId="367"/>
            <ac:picMk id="22" creationId="{BF6E3B27-A303-51D5-A0B7-995799480A1B}"/>
          </ac:picMkLst>
        </pc:picChg>
        <pc:picChg chg="add mod">
          <ac:chgData name="Anastasia Alexandratou" userId="5b7e6d8d-979d-4c87-8b6a-688adaf7c3f0" providerId="ADAL" clId="{B4939F13-94F6-4D32-8261-2D6D234651D5}" dt="2023-12-19T14:28:47.882" v="3696" actId="1076"/>
          <ac:picMkLst>
            <pc:docMk/>
            <pc:sldMk cId="316247631" sldId="367"/>
            <ac:picMk id="23" creationId="{6DEE79FE-511A-75B0-A5E7-9A0094E9D070}"/>
          </ac:picMkLst>
        </pc:picChg>
        <pc:picChg chg="add mod">
          <ac:chgData name="Anastasia Alexandratou" userId="5b7e6d8d-979d-4c87-8b6a-688adaf7c3f0" providerId="ADAL" clId="{B4939F13-94F6-4D32-8261-2D6D234651D5}" dt="2023-12-19T14:29:58.691" v="3712" actId="1076"/>
          <ac:picMkLst>
            <pc:docMk/>
            <pc:sldMk cId="316247631" sldId="367"/>
            <ac:picMk id="24" creationId="{7CAF49A3-D6A2-A864-29F5-1F1D6E78D0C7}"/>
          </ac:picMkLst>
        </pc:picChg>
      </pc:sldChg>
      <pc:sldChg chg="delSp modSp del mod">
        <pc:chgData name="Anastasia Alexandratou" userId="5b7e6d8d-979d-4c87-8b6a-688adaf7c3f0" providerId="ADAL" clId="{B4939F13-94F6-4D32-8261-2D6D234651D5}" dt="2023-12-19T09:48:44.534" v="39" actId="47"/>
        <pc:sldMkLst>
          <pc:docMk/>
          <pc:sldMk cId="2858458238" sldId="370"/>
        </pc:sldMkLst>
        <pc:spChg chg="del">
          <ac:chgData name="Anastasia Alexandratou" userId="5b7e6d8d-979d-4c87-8b6a-688adaf7c3f0" providerId="ADAL" clId="{B4939F13-94F6-4D32-8261-2D6D234651D5}" dt="2023-12-19T09:47:30.169" v="18" actId="21"/>
          <ac:spMkLst>
            <pc:docMk/>
            <pc:sldMk cId="2858458238" sldId="370"/>
            <ac:spMk id="7" creationId="{737F2666-9520-4055-94BA-AB922BFC24D9}"/>
          </ac:spMkLst>
        </pc:spChg>
        <pc:spChg chg="del mod">
          <ac:chgData name="Anastasia Alexandratou" userId="5b7e6d8d-979d-4c87-8b6a-688adaf7c3f0" providerId="ADAL" clId="{B4939F13-94F6-4D32-8261-2D6D234651D5}" dt="2023-12-19T09:47:57.170" v="24" actId="21"/>
          <ac:spMkLst>
            <pc:docMk/>
            <pc:sldMk cId="2858458238" sldId="370"/>
            <ac:spMk id="26" creationId="{24769CA7-23DB-7291-642F-DD1DEC8D7B3E}"/>
          </ac:spMkLst>
        </pc:spChg>
      </pc:sldChg>
      <pc:sldChg chg="add del">
        <pc:chgData name="Anastasia Alexandratou" userId="5b7e6d8d-979d-4c87-8b6a-688adaf7c3f0" providerId="ADAL" clId="{B4939F13-94F6-4D32-8261-2D6D234651D5}" dt="2023-12-19T12:41:44.442" v="1818" actId="47"/>
        <pc:sldMkLst>
          <pc:docMk/>
          <pc:sldMk cId="3702965662" sldId="413"/>
        </pc:sldMkLst>
      </pc:sldChg>
      <pc:sldChg chg="modSp mod modNotes">
        <pc:chgData name="Anastasia Alexandratou" userId="5b7e6d8d-979d-4c87-8b6a-688adaf7c3f0" providerId="ADAL" clId="{B4939F13-94F6-4D32-8261-2D6D234651D5}" dt="2024-01-08T09:20:58.848" v="3961"/>
        <pc:sldMkLst>
          <pc:docMk/>
          <pc:sldMk cId="2551498291" sldId="415"/>
        </pc:sldMkLst>
        <pc:spChg chg="mod">
          <ac:chgData name="Anastasia Alexandratou" userId="5b7e6d8d-979d-4c87-8b6a-688adaf7c3f0" providerId="ADAL" clId="{B4939F13-94F6-4D32-8261-2D6D234651D5}" dt="2023-12-19T11:05:07.095" v="245" actId="1076"/>
          <ac:spMkLst>
            <pc:docMk/>
            <pc:sldMk cId="2551498291" sldId="415"/>
            <ac:spMk id="2" creationId="{FD2CEB10-9E89-41F9-93CF-B20808EAA0BA}"/>
          </ac:spMkLst>
        </pc:spChg>
        <pc:picChg chg="mod">
          <ac:chgData name="Anastasia Alexandratou" userId="5b7e6d8d-979d-4c87-8b6a-688adaf7c3f0" providerId="ADAL" clId="{B4939F13-94F6-4D32-8261-2D6D234651D5}" dt="2023-12-19T11:05:02.287" v="244" actId="1076"/>
          <ac:picMkLst>
            <pc:docMk/>
            <pc:sldMk cId="2551498291" sldId="415"/>
            <ac:picMk id="9" creationId="{FD0FFE50-981A-47DE-9D91-9150DF531FF0}"/>
          </ac:picMkLst>
        </pc:picChg>
      </pc:sldChg>
      <pc:sldChg chg="modSp">
        <pc:chgData name="Anastasia Alexandratou" userId="5b7e6d8d-979d-4c87-8b6a-688adaf7c3f0" providerId="ADAL" clId="{B4939F13-94F6-4D32-8261-2D6D234651D5}" dt="2023-12-20T08:57:59.068" v="3960" actId="20578"/>
        <pc:sldMkLst>
          <pc:docMk/>
          <pc:sldMk cId="1403373574" sldId="418"/>
        </pc:sldMkLst>
        <pc:spChg chg="mod">
          <ac:chgData name="Anastasia Alexandratou" userId="5b7e6d8d-979d-4c87-8b6a-688adaf7c3f0" providerId="ADAL" clId="{B4939F13-94F6-4D32-8261-2D6D234651D5}" dt="2023-12-20T08:57:59.068" v="3960" actId="20578"/>
          <ac:spMkLst>
            <pc:docMk/>
            <pc:sldMk cId="1403373574" sldId="418"/>
            <ac:spMk id="4" creationId="{1B9C636D-0645-E6CE-BFB1-F60CCD2C9970}"/>
          </ac:spMkLst>
        </pc:spChg>
      </pc:sldChg>
      <pc:sldChg chg="modSp mod modNotesTx">
        <pc:chgData name="Anastasia Alexandratou" userId="5b7e6d8d-979d-4c87-8b6a-688adaf7c3f0" providerId="ADAL" clId="{B4939F13-94F6-4D32-8261-2D6D234651D5}" dt="2023-12-20T08:56:52.352" v="3959" actId="6549"/>
        <pc:sldMkLst>
          <pc:docMk/>
          <pc:sldMk cId="3513473579" sldId="427"/>
        </pc:sldMkLst>
        <pc:spChg chg="mod">
          <ac:chgData name="Anastasia Alexandratou" userId="5b7e6d8d-979d-4c87-8b6a-688adaf7c3f0" providerId="ADAL" clId="{B4939F13-94F6-4D32-8261-2D6D234651D5}" dt="2023-12-19T10:17:59.350" v="226" actId="1076"/>
          <ac:spMkLst>
            <pc:docMk/>
            <pc:sldMk cId="3513473579" sldId="427"/>
            <ac:spMk id="11" creationId="{A89FFEBF-1EAC-2907-2D68-33515DA982BC}"/>
          </ac:spMkLst>
        </pc:spChg>
      </pc:sldChg>
      <pc:sldChg chg="modSp add del mod">
        <pc:chgData name="Anastasia Alexandratou" userId="5b7e6d8d-979d-4c87-8b6a-688adaf7c3f0" providerId="ADAL" clId="{B4939F13-94F6-4D32-8261-2D6D234651D5}" dt="2023-12-19T12:52:47.980" v="2130" actId="47"/>
        <pc:sldMkLst>
          <pc:docMk/>
          <pc:sldMk cId="4447895" sldId="444"/>
        </pc:sldMkLst>
        <pc:spChg chg="mod">
          <ac:chgData name="Anastasia Alexandratou" userId="5b7e6d8d-979d-4c87-8b6a-688adaf7c3f0" providerId="ADAL" clId="{B4939F13-94F6-4D32-8261-2D6D234651D5}" dt="2023-12-19T10:14:48.360" v="222" actId="1076"/>
          <ac:spMkLst>
            <pc:docMk/>
            <pc:sldMk cId="4447895" sldId="444"/>
            <ac:spMk id="2" creationId="{4D346279-DF6D-5E91-DEAC-D45836D8CBD2}"/>
          </ac:spMkLst>
        </pc:spChg>
        <pc:picChg chg="mod">
          <ac:chgData name="Anastasia Alexandratou" userId="5b7e6d8d-979d-4c87-8b6a-688adaf7c3f0" providerId="ADAL" clId="{B4939F13-94F6-4D32-8261-2D6D234651D5}" dt="2023-12-19T10:15:16.056" v="223" actId="1076"/>
          <ac:picMkLst>
            <pc:docMk/>
            <pc:sldMk cId="4447895" sldId="444"/>
            <ac:picMk id="9" creationId="{A1ED99DB-4051-4F6F-93A9-0C4965BE1D97}"/>
          </ac:picMkLst>
        </pc:picChg>
      </pc:sldChg>
      <pc:sldChg chg="modSp add del mod">
        <pc:chgData name="Anastasia Alexandratou" userId="5b7e6d8d-979d-4c87-8b6a-688adaf7c3f0" providerId="ADAL" clId="{B4939F13-94F6-4D32-8261-2D6D234651D5}" dt="2023-12-19T13:13:42.807" v="2444" actId="47"/>
        <pc:sldMkLst>
          <pc:docMk/>
          <pc:sldMk cId="2886324758" sldId="445"/>
        </pc:sldMkLst>
        <pc:spChg chg="mod">
          <ac:chgData name="Anastasia Alexandratou" userId="5b7e6d8d-979d-4c87-8b6a-688adaf7c3f0" providerId="ADAL" clId="{B4939F13-94F6-4D32-8261-2D6D234651D5}" dt="2023-12-19T10:15:47.151" v="225" actId="1076"/>
          <ac:spMkLst>
            <pc:docMk/>
            <pc:sldMk cId="2886324758" sldId="445"/>
            <ac:spMk id="2" creationId="{C4A3F022-A427-155E-2807-F1DE25A750ED}"/>
          </ac:spMkLst>
        </pc:spChg>
        <pc:spChg chg="mod">
          <ac:chgData name="Anastasia Alexandratou" userId="5b7e6d8d-979d-4c87-8b6a-688adaf7c3f0" providerId="ADAL" clId="{B4939F13-94F6-4D32-8261-2D6D234651D5}" dt="2023-12-19T13:13:39.913" v="2443" actId="6549"/>
          <ac:spMkLst>
            <pc:docMk/>
            <pc:sldMk cId="2886324758" sldId="445"/>
            <ac:spMk id="6" creationId="{D7E978A5-0F99-43AE-B534-73677A00957C}"/>
          </ac:spMkLst>
        </pc:spChg>
      </pc:sldChg>
      <pc:sldChg chg="modSp del mod">
        <pc:chgData name="Anastasia Alexandratou" userId="5b7e6d8d-979d-4c87-8b6a-688adaf7c3f0" providerId="ADAL" clId="{B4939F13-94F6-4D32-8261-2D6D234651D5}" dt="2023-12-19T12:08:35.812" v="1189" actId="47"/>
        <pc:sldMkLst>
          <pc:docMk/>
          <pc:sldMk cId="2309990093" sldId="448"/>
        </pc:sldMkLst>
        <pc:spChg chg="mod">
          <ac:chgData name="Anastasia Alexandratou" userId="5b7e6d8d-979d-4c87-8b6a-688adaf7c3f0" providerId="ADAL" clId="{B4939F13-94F6-4D32-8261-2D6D234651D5}" dt="2023-12-19T10:06:45.164" v="197" actId="1076"/>
          <ac:spMkLst>
            <pc:docMk/>
            <pc:sldMk cId="2309990093" sldId="448"/>
            <ac:spMk id="4" creationId="{00A74A6F-AC2E-36B7-E474-34114FE06293}"/>
          </ac:spMkLst>
        </pc:spChg>
      </pc:sldChg>
      <pc:sldChg chg="modSp del mod">
        <pc:chgData name="Anastasia Alexandratou" userId="5b7e6d8d-979d-4c87-8b6a-688adaf7c3f0" providerId="ADAL" clId="{B4939F13-94F6-4D32-8261-2D6D234651D5}" dt="2023-12-19T13:13:54.870" v="2446" actId="47"/>
        <pc:sldMkLst>
          <pc:docMk/>
          <pc:sldMk cId="520133715" sldId="2145706184"/>
        </pc:sldMkLst>
        <pc:spChg chg="mod">
          <ac:chgData name="Anastasia Alexandratou" userId="5b7e6d8d-979d-4c87-8b6a-688adaf7c3f0" providerId="ADAL" clId="{B4939F13-94F6-4D32-8261-2D6D234651D5}" dt="2023-12-19T10:15:19.840" v="224" actId="1076"/>
          <ac:spMkLst>
            <pc:docMk/>
            <pc:sldMk cId="520133715" sldId="2145706184"/>
            <ac:spMk id="2" creationId="{42C9BEB4-C201-4E5E-0B0C-16720F318B4A}"/>
          </ac:spMkLst>
        </pc:spChg>
      </pc:sldChg>
      <pc:sldChg chg="addSp modSp mod">
        <pc:chgData name="Anastasia Alexandratou" userId="5b7e6d8d-979d-4c87-8b6a-688adaf7c3f0" providerId="ADAL" clId="{B4939F13-94F6-4D32-8261-2D6D234651D5}" dt="2023-12-19T10:22:26.053" v="228" actId="14100"/>
        <pc:sldMkLst>
          <pc:docMk/>
          <pc:sldMk cId="563201487" sldId="2145706185"/>
        </pc:sldMkLst>
        <pc:spChg chg="add mod ord">
          <ac:chgData name="Anastasia Alexandratou" userId="5b7e6d8d-979d-4c87-8b6a-688adaf7c3f0" providerId="ADAL" clId="{B4939F13-94F6-4D32-8261-2D6D234651D5}" dt="2023-12-19T09:54:32.019" v="102" actId="571"/>
          <ac:spMkLst>
            <pc:docMk/>
            <pc:sldMk cId="563201487" sldId="2145706185"/>
            <ac:spMk id="2" creationId="{3C202C55-4920-75D7-772A-B61D681FA147}"/>
          </ac:spMkLst>
        </pc:spChg>
        <pc:spChg chg="mod">
          <ac:chgData name="Anastasia Alexandratou" userId="5b7e6d8d-979d-4c87-8b6a-688adaf7c3f0" providerId="ADAL" clId="{B4939F13-94F6-4D32-8261-2D6D234651D5}" dt="2023-12-19T09:53:34.514" v="91" actId="1076"/>
          <ac:spMkLst>
            <pc:docMk/>
            <pc:sldMk cId="563201487" sldId="2145706185"/>
            <ac:spMk id="4" creationId="{86FF606E-5BAA-0346-A804-8EEE20B5E465}"/>
          </ac:spMkLst>
        </pc:spChg>
        <pc:spChg chg="add mod">
          <ac:chgData name="Anastasia Alexandratou" userId="5b7e6d8d-979d-4c87-8b6a-688adaf7c3f0" providerId="ADAL" clId="{B4939F13-94F6-4D32-8261-2D6D234651D5}" dt="2023-12-19T09:54:32.019" v="102" actId="571"/>
          <ac:spMkLst>
            <pc:docMk/>
            <pc:sldMk cId="563201487" sldId="2145706185"/>
            <ac:spMk id="5" creationId="{CEE3EE6D-18A3-796D-F588-0F3EA14B9FD5}"/>
          </ac:spMkLst>
        </pc:spChg>
        <pc:spChg chg="add mod">
          <ac:chgData name="Anastasia Alexandratou" userId="5b7e6d8d-979d-4c87-8b6a-688adaf7c3f0" providerId="ADAL" clId="{B4939F13-94F6-4D32-8261-2D6D234651D5}" dt="2023-12-19T09:54:32.019" v="102" actId="571"/>
          <ac:spMkLst>
            <pc:docMk/>
            <pc:sldMk cId="563201487" sldId="2145706185"/>
            <ac:spMk id="6" creationId="{7726441E-B4F5-0E85-3A98-4C751EFB7AD9}"/>
          </ac:spMkLst>
        </pc:spChg>
        <pc:spChg chg="mod">
          <ac:chgData name="Anastasia Alexandratou" userId="5b7e6d8d-979d-4c87-8b6a-688adaf7c3f0" providerId="ADAL" clId="{B4939F13-94F6-4D32-8261-2D6D234651D5}" dt="2023-12-19T09:54:39.656" v="103" actId="2711"/>
          <ac:spMkLst>
            <pc:docMk/>
            <pc:sldMk cId="563201487" sldId="2145706185"/>
            <ac:spMk id="34" creationId="{1D0CB37B-05C7-6646-8A8D-9B720314DE87}"/>
          </ac:spMkLst>
        </pc:spChg>
        <pc:spChg chg="mod">
          <ac:chgData name="Anastasia Alexandratou" userId="5b7e6d8d-979d-4c87-8b6a-688adaf7c3f0" providerId="ADAL" clId="{B4939F13-94F6-4D32-8261-2D6D234651D5}" dt="2023-12-19T09:54:39.656" v="103" actId="2711"/>
          <ac:spMkLst>
            <pc:docMk/>
            <pc:sldMk cId="563201487" sldId="2145706185"/>
            <ac:spMk id="35" creationId="{57EB1A08-A44C-E543-B16E-8BC0B65B2613}"/>
          </ac:spMkLst>
        </pc:spChg>
        <pc:spChg chg="mod">
          <ac:chgData name="Anastasia Alexandratou" userId="5b7e6d8d-979d-4c87-8b6a-688adaf7c3f0" providerId="ADAL" clId="{B4939F13-94F6-4D32-8261-2D6D234651D5}" dt="2023-12-19T09:54:39.656" v="103" actId="2711"/>
          <ac:spMkLst>
            <pc:docMk/>
            <pc:sldMk cId="563201487" sldId="2145706185"/>
            <ac:spMk id="36" creationId="{3F0851AB-AB84-F64E-9B0E-1752F016038A}"/>
          </ac:spMkLst>
        </pc:spChg>
        <pc:spChg chg="mod">
          <ac:chgData name="Anastasia Alexandratou" userId="5b7e6d8d-979d-4c87-8b6a-688adaf7c3f0" providerId="ADAL" clId="{B4939F13-94F6-4D32-8261-2D6D234651D5}" dt="2023-12-19T09:54:45.915" v="104" actId="2711"/>
          <ac:spMkLst>
            <pc:docMk/>
            <pc:sldMk cId="563201487" sldId="2145706185"/>
            <ac:spMk id="38" creationId="{63230668-3DB7-7F42-8DA2-4AB8E64419D8}"/>
          </ac:spMkLst>
        </pc:spChg>
        <pc:spChg chg="mod">
          <ac:chgData name="Anastasia Alexandratou" userId="5b7e6d8d-979d-4c87-8b6a-688adaf7c3f0" providerId="ADAL" clId="{B4939F13-94F6-4D32-8261-2D6D234651D5}" dt="2023-12-19T09:54:59.530" v="105" actId="2711"/>
          <ac:spMkLst>
            <pc:docMk/>
            <pc:sldMk cId="563201487" sldId="2145706185"/>
            <ac:spMk id="40" creationId="{8850C9D6-C2AB-A741-8AA3-40E5DAC0DEB8}"/>
          </ac:spMkLst>
        </pc:spChg>
        <pc:spChg chg="mod">
          <ac:chgData name="Anastasia Alexandratou" userId="5b7e6d8d-979d-4c87-8b6a-688adaf7c3f0" providerId="ADAL" clId="{B4939F13-94F6-4D32-8261-2D6D234651D5}" dt="2023-12-19T09:53:59.866" v="92" actId="2711"/>
          <ac:spMkLst>
            <pc:docMk/>
            <pc:sldMk cId="563201487" sldId="2145706185"/>
            <ac:spMk id="51" creationId="{8FAB51E1-33BE-4C6F-9BE4-C22A8BF4FFEC}"/>
          </ac:spMkLst>
        </pc:spChg>
        <pc:spChg chg="mod">
          <ac:chgData name="Anastasia Alexandratou" userId="5b7e6d8d-979d-4c87-8b6a-688adaf7c3f0" providerId="ADAL" clId="{B4939F13-94F6-4D32-8261-2D6D234651D5}" dt="2023-12-19T09:53:59.866" v="92" actId="2711"/>
          <ac:spMkLst>
            <pc:docMk/>
            <pc:sldMk cId="563201487" sldId="2145706185"/>
            <ac:spMk id="52" creationId="{C3EDBB04-92CA-41AB-B726-127DBA7FE123}"/>
          </ac:spMkLst>
        </pc:spChg>
        <pc:spChg chg="mod">
          <ac:chgData name="Anastasia Alexandratou" userId="5b7e6d8d-979d-4c87-8b6a-688adaf7c3f0" providerId="ADAL" clId="{B4939F13-94F6-4D32-8261-2D6D234651D5}" dt="2023-12-19T09:53:59.866" v="92" actId="2711"/>
          <ac:spMkLst>
            <pc:docMk/>
            <pc:sldMk cId="563201487" sldId="2145706185"/>
            <ac:spMk id="53" creationId="{F2E14603-2F80-472F-BCC8-8B80CA9D28A9}"/>
          </ac:spMkLst>
        </pc:spChg>
        <pc:spChg chg="mod">
          <ac:chgData name="Anastasia Alexandratou" userId="5b7e6d8d-979d-4c87-8b6a-688adaf7c3f0" providerId="ADAL" clId="{B4939F13-94F6-4D32-8261-2D6D234651D5}" dt="2023-12-19T09:53:59.866" v="92" actId="2711"/>
          <ac:spMkLst>
            <pc:docMk/>
            <pc:sldMk cId="563201487" sldId="2145706185"/>
            <ac:spMk id="55" creationId="{18D65219-F754-4B33-B6BD-1A6130574B9E}"/>
          </ac:spMkLst>
        </pc:spChg>
        <pc:spChg chg="mod">
          <ac:chgData name="Anastasia Alexandratou" userId="5b7e6d8d-979d-4c87-8b6a-688adaf7c3f0" providerId="ADAL" clId="{B4939F13-94F6-4D32-8261-2D6D234651D5}" dt="2023-12-19T10:22:26.053" v="228" actId="14100"/>
          <ac:spMkLst>
            <pc:docMk/>
            <pc:sldMk cId="563201487" sldId="2145706185"/>
            <ac:spMk id="56" creationId="{4F952FA4-6E8F-45ED-8F4D-CB7E8C393425}"/>
          </ac:spMkLst>
        </pc:spChg>
        <pc:spChg chg="mod">
          <ac:chgData name="Anastasia Alexandratou" userId="5b7e6d8d-979d-4c87-8b6a-688adaf7c3f0" providerId="ADAL" clId="{B4939F13-94F6-4D32-8261-2D6D234651D5}" dt="2023-12-19T09:53:59.866" v="92" actId="2711"/>
          <ac:spMkLst>
            <pc:docMk/>
            <pc:sldMk cId="563201487" sldId="2145706185"/>
            <ac:spMk id="58" creationId="{4B2F1A79-ED14-4D11-A76E-97D1E10F62CF}"/>
          </ac:spMkLst>
        </pc:spChg>
        <pc:spChg chg="mod">
          <ac:chgData name="Anastasia Alexandratou" userId="5b7e6d8d-979d-4c87-8b6a-688adaf7c3f0" providerId="ADAL" clId="{B4939F13-94F6-4D32-8261-2D6D234651D5}" dt="2023-12-19T09:53:59.866" v="92" actId="2711"/>
          <ac:spMkLst>
            <pc:docMk/>
            <pc:sldMk cId="563201487" sldId="2145706185"/>
            <ac:spMk id="59" creationId="{540E6DFF-6ACC-4733-95B1-DC9674A1F32F}"/>
          </ac:spMkLst>
        </pc:spChg>
      </pc:sldChg>
      <pc:sldChg chg="modSp del mod">
        <pc:chgData name="Anastasia Alexandratou" userId="5b7e6d8d-979d-4c87-8b6a-688adaf7c3f0" providerId="ADAL" clId="{B4939F13-94F6-4D32-8261-2D6D234651D5}" dt="2023-12-19T10:10:04.288" v="199" actId="47"/>
        <pc:sldMkLst>
          <pc:docMk/>
          <pc:sldMk cId="2678930399" sldId="2145706191"/>
        </pc:sldMkLst>
        <pc:spChg chg="mod">
          <ac:chgData name="Anastasia Alexandratou" userId="5b7e6d8d-979d-4c87-8b6a-688adaf7c3f0" providerId="ADAL" clId="{B4939F13-94F6-4D32-8261-2D6D234651D5}" dt="2023-12-19T10:09:10.307" v="198" actId="1076"/>
          <ac:spMkLst>
            <pc:docMk/>
            <pc:sldMk cId="2678930399" sldId="2145706191"/>
            <ac:spMk id="2" creationId="{13A165F5-D5AA-348D-7692-02DFE573F58B}"/>
          </ac:spMkLst>
        </pc:spChg>
      </pc:sldChg>
      <pc:sldChg chg="modSp mod modNotes modNotesTx">
        <pc:chgData name="Anastasia Alexandratou" userId="5b7e6d8d-979d-4c87-8b6a-688adaf7c3f0" providerId="ADAL" clId="{B4939F13-94F6-4D32-8261-2D6D234651D5}" dt="2024-01-08T09:20:58.848" v="3961"/>
        <pc:sldMkLst>
          <pc:docMk/>
          <pc:sldMk cId="1985891324" sldId="2145706206"/>
        </pc:sldMkLst>
        <pc:spChg chg="mod">
          <ac:chgData name="Anastasia Alexandratou" userId="5b7e6d8d-979d-4c87-8b6a-688adaf7c3f0" providerId="ADAL" clId="{B4939F13-94F6-4D32-8261-2D6D234651D5}" dt="2023-12-19T11:20:03.349" v="595" actId="1036"/>
          <ac:spMkLst>
            <pc:docMk/>
            <pc:sldMk cId="1985891324" sldId="2145706206"/>
            <ac:spMk id="15" creationId="{1E283D86-711D-4380-BB9C-89AFD3808295}"/>
          </ac:spMkLst>
        </pc:spChg>
      </pc:sldChg>
      <pc:sldChg chg="modTransition">
        <pc:chgData name="Anastasia Alexandratou" userId="5b7e6d8d-979d-4c87-8b6a-688adaf7c3f0" providerId="ADAL" clId="{B4939F13-94F6-4D32-8261-2D6D234651D5}" dt="2023-12-19T14:43:28.355" v="3891"/>
        <pc:sldMkLst>
          <pc:docMk/>
          <pc:sldMk cId="3305578690" sldId="2145706207"/>
        </pc:sldMkLst>
      </pc:sldChg>
      <pc:sldChg chg="modSp mod">
        <pc:chgData name="Anastasia Alexandratou" userId="5b7e6d8d-979d-4c87-8b6a-688adaf7c3f0" providerId="ADAL" clId="{B4939F13-94F6-4D32-8261-2D6D234651D5}" dt="2023-12-19T11:19:45.995" v="593" actId="948"/>
        <pc:sldMkLst>
          <pc:docMk/>
          <pc:sldMk cId="2822489610" sldId="2145706208"/>
        </pc:sldMkLst>
        <pc:spChg chg="mod">
          <ac:chgData name="Anastasia Alexandratou" userId="5b7e6d8d-979d-4c87-8b6a-688adaf7c3f0" providerId="ADAL" clId="{B4939F13-94F6-4D32-8261-2D6D234651D5}" dt="2023-12-19T11:19:45.995" v="593" actId="948"/>
          <ac:spMkLst>
            <pc:docMk/>
            <pc:sldMk cId="2822489610" sldId="2145706208"/>
            <ac:spMk id="6" creationId="{87492C79-C8DC-6079-7093-247F9CEECDDD}"/>
          </ac:spMkLst>
        </pc:spChg>
      </pc:sldChg>
      <pc:sldChg chg="modSp mod">
        <pc:chgData name="Anastasia Alexandratou" userId="5b7e6d8d-979d-4c87-8b6a-688adaf7c3f0" providerId="ADAL" clId="{B4939F13-94F6-4D32-8261-2D6D234651D5}" dt="2023-12-19T12:40:35.835" v="1776" actId="20577"/>
        <pc:sldMkLst>
          <pc:docMk/>
          <pc:sldMk cId="1276011553" sldId="2145706209"/>
        </pc:sldMkLst>
        <pc:spChg chg="mod">
          <ac:chgData name="Anastasia Alexandratou" userId="5b7e6d8d-979d-4c87-8b6a-688adaf7c3f0" providerId="ADAL" clId="{B4939F13-94F6-4D32-8261-2D6D234651D5}" dt="2023-12-19T12:40:35.835" v="1776" actId="20577"/>
          <ac:spMkLst>
            <pc:docMk/>
            <pc:sldMk cId="1276011553" sldId="2145706209"/>
            <ac:spMk id="8" creationId="{BA223428-C541-C5C7-C9FE-46829D3F2A16}"/>
          </ac:spMkLst>
        </pc:spChg>
      </pc:sldChg>
      <pc:sldChg chg="modSp mod">
        <pc:chgData name="Anastasia Alexandratou" userId="5b7e6d8d-979d-4c87-8b6a-688adaf7c3f0" providerId="ADAL" clId="{B4939F13-94F6-4D32-8261-2D6D234651D5}" dt="2023-12-19T13:13:52.842" v="2445" actId="6549"/>
        <pc:sldMkLst>
          <pc:docMk/>
          <pc:sldMk cId="2467738314" sldId="2145706211"/>
        </pc:sldMkLst>
        <pc:spChg chg="mod">
          <ac:chgData name="Anastasia Alexandratou" userId="5b7e6d8d-979d-4c87-8b6a-688adaf7c3f0" providerId="ADAL" clId="{B4939F13-94F6-4D32-8261-2D6D234651D5}" dt="2023-12-19T13:13:52.842" v="2445" actId="6549"/>
          <ac:spMkLst>
            <pc:docMk/>
            <pc:sldMk cId="2467738314" sldId="2145706211"/>
            <ac:spMk id="3" creationId="{4CC2705A-E3F1-C168-0E65-BB952F01F58D}"/>
          </ac:spMkLst>
        </pc:spChg>
      </pc:sldChg>
      <pc:sldChg chg="delSp modSp mod">
        <pc:chgData name="Anastasia Alexandratou" userId="5b7e6d8d-979d-4c87-8b6a-688adaf7c3f0" providerId="ADAL" clId="{B4939F13-94F6-4D32-8261-2D6D234651D5}" dt="2023-12-19T11:19:32.759" v="592" actId="478"/>
        <pc:sldMkLst>
          <pc:docMk/>
          <pc:sldMk cId="2781495359" sldId="2145706213"/>
        </pc:sldMkLst>
        <pc:spChg chg="del mod">
          <ac:chgData name="Anastasia Alexandratou" userId="5b7e6d8d-979d-4c87-8b6a-688adaf7c3f0" providerId="ADAL" clId="{B4939F13-94F6-4D32-8261-2D6D234651D5}" dt="2023-12-19T11:19:32.759" v="592" actId="478"/>
          <ac:spMkLst>
            <pc:docMk/>
            <pc:sldMk cId="2781495359" sldId="2145706213"/>
            <ac:spMk id="4" creationId="{9FEAEC62-8B7E-4240-1626-7EA28D03BB2E}"/>
          </ac:spMkLst>
        </pc:spChg>
      </pc:sldChg>
      <pc:sldChg chg="modSp mod modNotes">
        <pc:chgData name="Anastasia Alexandratou" userId="5b7e6d8d-979d-4c87-8b6a-688adaf7c3f0" providerId="ADAL" clId="{B4939F13-94F6-4D32-8261-2D6D234651D5}" dt="2024-01-08T09:20:58.848" v="3961"/>
        <pc:sldMkLst>
          <pc:docMk/>
          <pc:sldMk cId="2338830213" sldId="2145706219"/>
        </pc:sldMkLst>
        <pc:spChg chg="mod">
          <ac:chgData name="Anastasia Alexandratou" userId="5b7e6d8d-979d-4c87-8b6a-688adaf7c3f0" providerId="ADAL" clId="{B4939F13-94F6-4D32-8261-2D6D234651D5}" dt="2023-12-19T11:07:32.344" v="287" actId="20577"/>
          <ac:spMkLst>
            <pc:docMk/>
            <pc:sldMk cId="2338830213" sldId="2145706219"/>
            <ac:spMk id="14" creationId="{217F0514-5BD9-4948-9AE9-CC60FA0C3E38}"/>
          </ac:spMkLst>
        </pc:spChg>
      </pc:sldChg>
      <pc:sldChg chg="modSp mod modNotes modNotesTx">
        <pc:chgData name="Anastasia Alexandratou" userId="5b7e6d8d-979d-4c87-8b6a-688adaf7c3f0" providerId="ADAL" clId="{B4939F13-94F6-4D32-8261-2D6D234651D5}" dt="2024-01-08T09:20:58.848" v="3961"/>
        <pc:sldMkLst>
          <pc:docMk/>
          <pc:sldMk cId="2745305857" sldId="2145706220"/>
        </pc:sldMkLst>
        <pc:spChg chg="mod">
          <ac:chgData name="Anastasia Alexandratou" userId="5b7e6d8d-979d-4c87-8b6a-688adaf7c3f0" providerId="ADAL" clId="{B4939F13-94F6-4D32-8261-2D6D234651D5}" dt="2023-12-19T11:08:27.942" v="367" actId="313"/>
          <ac:spMkLst>
            <pc:docMk/>
            <pc:sldMk cId="2745305857" sldId="2145706220"/>
            <ac:spMk id="15" creationId="{1E283D86-711D-4380-BB9C-89AFD3808295}"/>
          </ac:spMkLst>
        </pc:spChg>
      </pc:sldChg>
      <pc:sldChg chg="modNotes">
        <pc:chgData name="Anastasia Alexandratou" userId="5b7e6d8d-979d-4c87-8b6a-688adaf7c3f0" providerId="ADAL" clId="{B4939F13-94F6-4D32-8261-2D6D234651D5}" dt="2024-01-08T09:20:58.848" v="3961"/>
        <pc:sldMkLst>
          <pc:docMk/>
          <pc:sldMk cId="195777905" sldId="2145706221"/>
        </pc:sldMkLst>
      </pc:sldChg>
      <pc:sldChg chg="modSp mod">
        <pc:chgData name="Anastasia Alexandratou" userId="5b7e6d8d-979d-4c87-8b6a-688adaf7c3f0" providerId="ADAL" clId="{B4939F13-94F6-4D32-8261-2D6D234651D5}" dt="2023-12-19T12:12:00.611" v="1230" actId="20577"/>
        <pc:sldMkLst>
          <pc:docMk/>
          <pc:sldMk cId="2564979493" sldId="2145706222"/>
        </pc:sldMkLst>
        <pc:spChg chg="mod">
          <ac:chgData name="Anastasia Alexandratou" userId="5b7e6d8d-979d-4c87-8b6a-688adaf7c3f0" providerId="ADAL" clId="{B4939F13-94F6-4D32-8261-2D6D234651D5}" dt="2023-12-19T12:12:00.611" v="1230" actId="20577"/>
          <ac:spMkLst>
            <pc:docMk/>
            <pc:sldMk cId="2564979493" sldId="2145706222"/>
            <ac:spMk id="5" creationId="{C930A43D-034C-D318-2B5A-D89284B9BDB7}"/>
          </ac:spMkLst>
        </pc:spChg>
        <pc:spChg chg="mod">
          <ac:chgData name="Anastasia Alexandratou" userId="5b7e6d8d-979d-4c87-8b6a-688adaf7c3f0" providerId="ADAL" clId="{B4939F13-94F6-4D32-8261-2D6D234651D5}" dt="2023-12-19T11:20:49.359" v="603" actId="113"/>
          <ac:spMkLst>
            <pc:docMk/>
            <pc:sldMk cId="2564979493" sldId="2145706222"/>
            <ac:spMk id="13" creationId="{BD0EA215-EBB5-31C4-D308-8AC92225CF46}"/>
          </ac:spMkLst>
        </pc:spChg>
        <pc:graphicFrameChg chg="mod modGraphic">
          <ac:chgData name="Anastasia Alexandratou" userId="5b7e6d8d-979d-4c87-8b6a-688adaf7c3f0" providerId="ADAL" clId="{B4939F13-94F6-4D32-8261-2D6D234651D5}" dt="2023-12-19T11:53:56.140" v="1000" actId="113"/>
          <ac:graphicFrameMkLst>
            <pc:docMk/>
            <pc:sldMk cId="2564979493" sldId="2145706222"/>
            <ac:graphicFrameMk id="8" creationId="{05EF0B03-47DF-E216-AAE2-F629919698E8}"/>
          </ac:graphicFrameMkLst>
        </pc:graphicFrameChg>
      </pc:sldChg>
      <pc:sldChg chg="modNotes">
        <pc:chgData name="Anastasia Alexandratou" userId="5b7e6d8d-979d-4c87-8b6a-688adaf7c3f0" providerId="ADAL" clId="{B4939F13-94F6-4D32-8261-2D6D234651D5}" dt="2024-01-08T09:20:58.848" v="3961"/>
        <pc:sldMkLst>
          <pc:docMk/>
          <pc:sldMk cId="4104420996" sldId="2145706223"/>
        </pc:sldMkLst>
      </pc:sldChg>
      <pc:sldChg chg="ord modTransition modNotes">
        <pc:chgData name="Anastasia Alexandratou" userId="5b7e6d8d-979d-4c87-8b6a-688adaf7c3f0" providerId="ADAL" clId="{B4939F13-94F6-4D32-8261-2D6D234651D5}" dt="2024-01-08T09:20:58.848" v="3961"/>
        <pc:sldMkLst>
          <pc:docMk/>
          <pc:sldMk cId="2817637150" sldId="2145706224"/>
        </pc:sldMkLst>
      </pc:sldChg>
      <pc:sldChg chg="modSp mod">
        <pc:chgData name="Anastasia Alexandratou" userId="5b7e6d8d-979d-4c87-8b6a-688adaf7c3f0" providerId="ADAL" clId="{B4939F13-94F6-4D32-8261-2D6D234651D5}" dt="2023-12-19T14:46:22.131" v="3893" actId="1076"/>
        <pc:sldMkLst>
          <pc:docMk/>
          <pc:sldMk cId="2704998643" sldId="2145706227"/>
        </pc:sldMkLst>
        <pc:spChg chg="mod">
          <ac:chgData name="Anastasia Alexandratou" userId="5b7e6d8d-979d-4c87-8b6a-688adaf7c3f0" providerId="ADAL" clId="{B4939F13-94F6-4D32-8261-2D6D234651D5}" dt="2023-12-19T12:43:31.557" v="1906" actId="108"/>
          <ac:spMkLst>
            <pc:docMk/>
            <pc:sldMk cId="2704998643" sldId="2145706227"/>
            <ac:spMk id="17" creationId="{1D4BA4D7-B711-26A9-B3AB-791DF42D0A5F}"/>
          </ac:spMkLst>
        </pc:spChg>
        <pc:grpChg chg="mod">
          <ac:chgData name="Anastasia Alexandratou" userId="5b7e6d8d-979d-4c87-8b6a-688adaf7c3f0" providerId="ADAL" clId="{B4939F13-94F6-4D32-8261-2D6D234651D5}" dt="2023-12-19T14:46:22.131" v="3893" actId="1076"/>
          <ac:grpSpMkLst>
            <pc:docMk/>
            <pc:sldMk cId="2704998643" sldId="2145706227"/>
            <ac:grpSpMk id="19" creationId="{8A46775E-3439-D285-79BA-B68B781E0918}"/>
          </ac:grpSpMkLst>
        </pc:grpChg>
      </pc:sldChg>
      <pc:sldChg chg="modSp mod">
        <pc:chgData name="Anastasia Alexandratou" userId="5b7e6d8d-979d-4c87-8b6a-688adaf7c3f0" providerId="ADAL" clId="{B4939F13-94F6-4D32-8261-2D6D234651D5}" dt="2023-12-19T09:49:44.932" v="41" actId="1076"/>
        <pc:sldMkLst>
          <pc:docMk/>
          <pc:sldMk cId="2227753457" sldId="2145706229"/>
        </pc:sldMkLst>
        <pc:spChg chg="mod">
          <ac:chgData name="Anastasia Alexandratou" userId="5b7e6d8d-979d-4c87-8b6a-688adaf7c3f0" providerId="ADAL" clId="{B4939F13-94F6-4D32-8261-2D6D234651D5}" dt="2023-12-19T09:49:44.932" v="41" actId="1076"/>
          <ac:spMkLst>
            <pc:docMk/>
            <pc:sldMk cId="2227753457" sldId="2145706229"/>
            <ac:spMk id="2" creationId="{74E8582B-8CB4-57B2-C78A-79AA03E46481}"/>
          </ac:spMkLst>
        </pc:spChg>
      </pc:sldChg>
      <pc:sldChg chg="modSp mod modNotesTx">
        <pc:chgData name="Anastasia Alexandratou" userId="5b7e6d8d-979d-4c87-8b6a-688adaf7c3f0" providerId="ADAL" clId="{B4939F13-94F6-4D32-8261-2D6D234651D5}" dt="2023-12-19T11:46:38.831" v="872" actId="113"/>
        <pc:sldMkLst>
          <pc:docMk/>
          <pc:sldMk cId="140818805" sldId="2145706233"/>
        </pc:sldMkLst>
        <pc:spChg chg="mod">
          <ac:chgData name="Anastasia Alexandratou" userId="5b7e6d8d-979d-4c87-8b6a-688adaf7c3f0" providerId="ADAL" clId="{B4939F13-94F6-4D32-8261-2D6D234651D5}" dt="2023-12-19T11:46:38.831" v="872" actId="113"/>
          <ac:spMkLst>
            <pc:docMk/>
            <pc:sldMk cId="140818805" sldId="2145706233"/>
            <ac:spMk id="45" creationId="{58705816-7981-026C-BAFB-336EDDD9AB03}"/>
          </ac:spMkLst>
        </pc:spChg>
        <pc:spChg chg="mod">
          <ac:chgData name="Anastasia Alexandratou" userId="5b7e6d8d-979d-4c87-8b6a-688adaf7c3f0" providerId="ADAL" clId="{B4939F13-94F6-4D32-8261-2D6D234651D5}" dt="2023-12-19T10:00:47.460" v="112" actId="20577"/>
          <ac:spMkLst>
            <pc:docMk/>
            <pc:sldMk cId="140818805" sldId="2145706233"/>
            <ac:spMk id="49" creationId="{D6EDC559-4DC8-4AD8-EDED-2E24BB581775}"/>
          </ac:spMkLst>
        </pc:spChg>
        <pc:spChg chg="mod">
          <ac:chgData name="Anastasia Alexandratou" userId="5b7e6d8d-979d-4c87-8b6a-688adaf7c3f0" providerId="ADAL" clId="{B4939F13-94F6-4D32-8261-2D6D234651D5}" dt="2023-12-19T10:00:48.998" v="113" actId="20577"/>
          <ac:spMkLst>
            <pc:docMk/>
            <pc:sldMk cId="140818805" sldId="2145706233"/>
            <ac:spMk id="50" creationId="{5A4B71DA-21BB-69A5-9F1A-38F3C098341A}"/>
          </ac:spMkLst>
        </pc:spChg>
        <pc:spChg chg="mod">
          <ac:chgData name="Anastasia Alexandratou" userId="5b7e6d8d-979d-4c87-8b6a-688adaf7c3f0" providerId="ADAL" clId="{B4939F13-94F6-4D32-8261-2D6D234651D5}" dt="2023-12-19T09:58:16.205" v="109" actId="207"/>
          <ac:spMkLst>
            <pc:docMk/>
            <pc:sldMk cId="140818805" sldId="2145706233"/>
            <ac:spMk id="52" creationId="{64BF3B96-8860-ABC8-8055-B4B11CC27010}"/>
          </ac:spMkLst>
        </pc:spChg>
        <pc:spChg chg="mod">
          <ac:chgData name="Anastasia Alexandratou" userId="5b7e6d8d-979d-4c87-8b6a-688adaf7c3f0" providerId="ADAL" clId="{B4939F13-94F6-4D32-8261-2D6D234651D5}" dt="2023-12-19T09:58:15.582" v="108" actId="207"/>
          <ac:spMkLst>
            <pc:docMk/>
            <pc:sldMk cId="140818805" sldId="2145706233"/>
            <ac:spMk id="56" creationId="{BB895648-0474-47D1-89C6-135261388758}"/>
          </ac:spMkLst>
        </pc:spChg>
        <pc:grpChg chg="mod">
          <ac:chgData name="Anastasia Alexandratou" userId="5b7e6d8d-979d-4c87-8b6a-688adaf7c3f0" providerId="ADAL" clId="{B4939F13-94F6-4D32-8261-2D6D234651D5}" dt="2023-12-19T09:58:30.708" v="111" actId="14100"/>
          <ac:grpSpMkLst>
            <pc:docMk/>
            <pc:sldMk cId="140818805" sldId="2145706233"/>
            <ac:grpSpMk id="4" creationId="{0AFF0D56-99EE-D9F5-59DE-21B5D9EDEDB6}"/>
          </ac:grpSpMkLst>
        </pc:grpChg>
      </pc:sldChg>
      <pc:sldChg chg="modSp mod">
        <pc:chgData name="Anastasia Alexandratou" userId="5b7e6d8d-979d-4c87-8b6a-688adaf7c3f0" providerId="ADAL" clId="{B4939F13-94F6-4D32-8261-2D6D234651D5}" dt="2023-12-19T12:27:36.083" v="1552" actId="255"/>
        <pc:sldMkLst>
          <pc:docMk/>
          <pc:sldMk cId="2996657972" sldId="2145706234"/>
        </pc:sldMkLst>
        <pc:spChg chg="mod">
          <ac:chgData name="Anastasia Alexandratou" userId="5b7e6d8d-979d-4c87-8b6a-688adaf7c3f0" providerId="ADAL" clId="{B4939F13-94F6-4D32-8261-2D6D234651D5}" dt="2023-12-19T12:05:01.487" v="1147" actId="12788"/>
          <ac:spMkLst>
            <pc:docMk/>
            <pc:sldMk cId="2996657972" sldId="2145706234"/>
            <ac:spMk id="4" creationId="{823B2C30-E24F-DE34-DF12-9E11D8488329}"/>
          </ac:spMkLst>
        </pc:spChg>
        <pc:spChg chg="mod">
          <ac:chgData name="Anastasia Alexandratou" userId="5b7e6d8d-979d-4c87-8b6a-688adaf7c3f0" providerId="ADAL" clId="{B4939F13-94F6-4D32-8261-2D6D234651D5}" dt="2023-12-19T12:27:36.083" v="1552" actId="255"/>
          <ac:spMkLst>
            <pc:docMk/>
            <pc:sldMk cId="2996657972" sldId="2145706234"/>
            <ac:spMk id="5" creationId="{34F8E33F-A4DA-34AA-EADE-5C019E80C295}"/>
          </ac:spMkLst>
        </pc:spChg>
        <pc:graphicFrameChg chg="mod modGraphic">
          <ac:chgData name="Anastasia Alexandratou" userId="5b7e6d8d-979d-4c87-8b6a-688adaf7c3f0" providerId="ADAL" clId="{B4939F13-94F6-4D32-8261-2D6D234651D5}" dt="2023-12-19T12:05:10.203" v="1149" actId="14100"/>
          <ac:graphicFrameMkLst>
            <pc:docMk/>
            <pc:sldMk cId="2996657972" sldId="2145706234"/>
            <ac:graphicFrameMk id="3" creationId="{5C947C3E-990E-89D8-321F-05CE765CD65D}"/>
          </ac:graphicFrameMkLst>
        </pc:graphicFrameChg>
      </pc:sldChg>
      <pc:sldChg chg="addSp delSp modSp mod">
        <pc:chgData name="Anastasia Alexandratou" userId="5b7e6d8d-979d-4c87-8b6a-688adaf7c3f0" providerId="ADAL" clId="{B4939F13-94F6-4D32-8261-2D6D234651D5}" dt="2023-12-19T12:27:46.387" v="1556" actId="20577"/>
        <pc:sldMkLst>
          <pc:docMk/>
          <pc:sldMk cId="3224323915" sldId="2145706235"/>
        </pc:sldMkLst>
        <pc:spChg chg="mod">
          <ac:chgData name="Anastasia Alexandratou" userId="5b7e6d8d-979d-4c87-8b6a-688adaf7c3f0" providerId="ADAL" clId="{B4939F13-94F6-4D32-8261-2D6D234651D5}" dt="2023-12-19T12:04:39.952" v="1143" actId="12788"/>
          <ac:spMkLst>
            <pc:docMk/>
            <pc:sldMk cId="3224323915" sldId="2145706235"/>
            <ac:spMk id="3" creationId="{07EC60EB-2E32-5EDA-3131-21FC62082738}"/>
          </ac:spMkLst>
        </pc:spChg>
        <pc:spChg chg="del mod">
          <ac:chgData name="Anastasia Alexandratou" userId="5b7e6d8d-979d-4c87-8b6a-688adaf7c3f0" providerId="ADAL" clId="{B4939F13-94F6-4D32-8261-2D6D234651D5}" dt="2023-12-19T12:27:43.265" v="1553" actId="478"/>
          <ac:spMkLst>
            <pc:docMk/>
            <pc:sldMk cId="3224323915" sldId="2145706235"/>
            <ac:spMk id="4" creationId="{74A96F57-0671-3276-C8AE-4FC34A268881}"/>
          </ac:spMkLst>
        </pc:spChg>
        <pc:spChg chg="add mod">
          <ac:chgData name="Anastasia Alexandratou" userId="5b7e6d8d-979d-4c87-8b6a-688adaf7c3f0" providerId="ADAL" clId="{B4939F13-94F6-4D32-8261-2D6D234651D5}" dt="2023-12-19T12:27:46.387" v="1556" actId="20577"/>
          <ac:spMkLst>
            <pc:docMk/>
            <pc:sldMk cId="3224323915" sldId="2145706235"/>
            <ac:spMk id="8" creationId="{3244A71F-3BCC-B56D-817B-A41629D65883}"/>
          </ac:spMkLst>
        </pc:spChg>
        <pc:graphicFrameChg chg="mod modGraphic">
          <ac:chgData name="Anastasia Alexandratou" userId="5b7e6d8d-979d-4c87-8b6a-688adaf7c3f0" providerId="ADAL" clId="{B4939F13-94F6-4D32-8261-2D6D234651D5}" dt="2023-12-19T12:04:46.289" v="1145" actId="12788"/>
          <ac:graphicFrameMkLst>
            <pc:docMk/>
            <pc:sldMk cId="3224323915" sldId="2145706235"/>
            <ac:graphicFrameMk id="6" creationId="{780F65AA-AD94-0D56-5455-969B749274CB}"/>
          </ac:graphicFrameMkLst>
        </pc:graphicFrameChg>
      </pc:sldChg>
      <pc:sldChg chg="addSp delSp modSp mod modNotesTx">
        <pc:chgData name="Anastasia Alexandratou" userId="5b7e6d8d-979d-4c87-8b6a-688adaf7c3f0" providerId="ADAL" clId="{B4939F13-94F6-4D32-8261-2D6D234651D5}" dt="2023-12-19T13:25:21.536" v="3138" actId="20577"/>
        <pc:sldMkLst>
          <pc:docMk/>
          <pc:sldMk cId="1503191649" sldId="2145706236"/>
        </pc:sldMkLst>
        <pc:spChg chg="del mod">
          <ac:chgData name="Anastasia Alexandratou" userId="5b7e6d8d-979d-4c87-8b6a-688adaf7c3f0" providerId="ADAL" clId="{B4939F13-94F6-4D32-8261-2D6D234651D5}" dt="2023-12-19T13:05:24.208" v="2268" actId="478"/>
          <ac:spMkLst>
            <pc:docMk/>
            <pc:sldMk cId="1503191649" sldId="2145706236"/>
            <ac:spMk id="2" creationId="{6AC8701E-44E1-343E-CA35-4DD596DEC199}"/>
          </ac:spMkLst>
        </pc:spChg>
        <pc:spChg chg="del mod">
          <ac:chgData name="Anastasia Alexandratou" userId="5b7e6d8d-979d-4c87-8b6a-688adaf7c3f0" providerId="ADAL" clId="{B4939F13-94F6-4D32-8261-2D6D234651D5}" dt="2023-12-19T12:28:02.481" v="1557" actId="478"/>
          <ac:spMkLst>
            <pc:docMk/>
            <pc:sldMk cId="1503191649" sldId="2145706236"/>
            <ac:spMk id="5" creationId="{1DF1F64A-FB5C-D476-D9CE-5C9AD65B7651}"/>
          </ac:spMkLst>
        </pc:spChg>
        <pc:spChg chg="mod">
          <ac:chgData name="Anastasia Alexandratou" userId="5b7e6d8d-979d-4c87-8b6a-688adaf7c3f0" providerId="ADAL" clId="{B4939F13-94F6-4D32-8261-2D6D234651D5}" dt="2023-12-19T13:25:21.536" v="3138" actId="20577"/>
          <ac:spMkLst>
            <pc:docMk/>
            <pc:sldMk cId="1503191649" sldId="2145706236"/>
            <ac:spMk id="6" creationId="{941BE3DF-813E-DEAF-E30B-BEA0781A71D2}"/>
          </ac:spMkLst>
        </pc:spChg>
        <pc:spChg chg="add del mod">
          <ac:chgData name="Anastasia Alexandratou" userId="5b7e6d8d-979d-4c87-8b6a-688adaf7c3f0" providerId="ADAL" clId="{B4939F13-94F6-4D32-8261-2D6D234651D5}" dt="2023-12-19T13:05:41.553" v="2278" actId="478"/>
          <ac:spMkLst>
            <pc:docMk/>
            <pc:sldMk cId="1503191649" sldId="2145706236"/>
            <ac:spMk id="7" creationId="{709C3608-A071-5DA6-4835-D5A5A92BE3F4}"/>
          </ac:spMkLst>
        </pc:spChg>
        <pc:spChg chg="del mod">
          <ac:chgData name="Anastasia Alexandratou" userId="5b7e6d8d-979d-4c87-8b6a-688adaf7c3f0" providerId="ADAL" clId="{B4939F13-94F6-4D32-8261-2D6D234651D5}" dt="2023-12-19T12:45:01.286" v="1973" actId="21"/>
          <ac:spMkLst>
            <pc:docMk/>
            <pc:sldMk cId="1503191649" sldId="2145706236"/>
            <ac:spMk id="9" creationId="{DA1FA38E-F1A4-572C-A449-D1852FD1B142}"/>
          </ac:spMkLst>
        </pc:spChg>
        <pc:spChg chg="add mod">
          <ac:chgData name="Anastasia Alexandratou" userId="5b7e6d8d-979d-4c87-8b6a-688adaf7c3f0" providerId="ADAL" clId="{B4939F13-94F6-4D32-8261-2D6D234651D5}" dt="2023-12-19T12:28:13.149" v="1571" actId="20577"/>
          <ac:spMkLst>
            <pc:docMk/>
            <pc:sldMk cId="1503191649" sldId="2145706236"/>
            <ac:spMk id="10" creationId="{16812410-7DBE-6D16-512A-67BFDEE9D124}"/>
          </ac:spMkLst>
        </pc:spChg>
        <pc:spChg chg="add mod">
          <ac:chgData name="Anastasia Alexandratou" userId="5b7e6d8d-979d-4c87-8b6a-688adaf7c3f0" providerId="ADAL" clId="{B4939F13-94F6-4D32-8261-2D6D234651D5}" dt="2023-12-19T13:06:09.530" v="2284" actId="12788"/>
          <ac:spMkLst>
            <pc:docMk/>
            <pc:sldMk cId="1503191649" sldId="2145706236"/>
            <ac:spMk id="11" creationId="{1351B685-497F-00AC-4C51-90895893EEAE}"/>
          </ac:spMkLst>
        </pc:spChg>
        <pc:picChg chg="add mod">
          <ac:chgData name="Anastasia Alexandratou" userId="5b7e6d8d-979d-4c87-8b6a-688adaf7c3f0" providerId="ADAL" clId="{B4939F13-94F6-4D32-8261-2D6D234651D5}" dt="2023-12-19T13:24:02.522" v="3104" actId="1076"/>
          <ac:picMkLst>
            <pc:docMk/>
            <pc:sldMk cId="1503191649" sldId="2145706236"/>
            <ac:picMk id="13" creationId="{997E0140-8D60-49CB-5C53-9EF51D6E7A3B}"/>
          </ac:picMkLst>
        </pc:picChg>
      </pc:sldChg>
      <pc:sldChg chg="del">
        <pc:chgData name="Anastasia Alexandratou" userId="5b7e6d8d-979d-4c87-8b6a-688adaf7c3f0" providerId="ADAL" clId="{B4939F13-94F6-4D32-8261-2D6D234651D5}" dt="2023-12-19T10:05:32.696" v="186" actId="47"/>
        <pc:sldMkLst>
          <pc:docMk/>
          <pc:sldMk cId="142740124" sldId="2145706237"/>
        </pc:sldMkLst>
      </pc:sldChg>
      <pc:sldChg chg="addSp delSp modSp add mod modCm">
        <pc:chgData name="Anastasia Alexandratou" userId="5b7e6d8d-979d-4c87-8b6a-688adaf7c3f0" providerId="ADAL" clId="{B4939F13-94F6-4D32-8261-2D6D234651D5}" dt="2023-12-19T14:39:44.035" v="3882" actId="2056"/>
        <pc:sldMkLst>
          <pc:docMk/>
          <pc:sldMk cId="48483563" sldId="2145706241"/>
        </pc:sldMkLst>
        <pc:spChg chg="add mod">
          <ac:chgData name="Anastasia Alexandratou" userId="5b7e6d8d-979d-4c87-8b6a-688adaf7c3f0" providerId="ADAL" clId="{B4939F13-94F6-4D32-8261-2D6D234651D5}" dt="2023-12-19T12:42:23.034" v="1820" actId="478"/>
          <ac:spMkLst>
            <pc:docMk/>
            <pc:sldMk cId="48483563" sldId="2145706241"/>
            <ac:spMk id="2" creationId="{CB8FBD78-490B-AA9B-6568-807D5A0D3510}"/>
          </ac:spMkLst>
        </pc:spChg>
        <pc:spChg chg="del">
          <ac:chgData name="Anastasia Alexandratou" userId="5b7e6d8d-979d-4c87-8b6a-688adaf7c3f0" providerId="ADAL" clId="{B4939F13-94F6-4D32-8261-2D6D234651D5}" dt="2023-12-19T12:42:44.971" v="1870" actId="478"/>
          <ac:spMkLst>
            <pc:docMk/>
            <pc:sldMk cId="48483563" sldId="2145706241"/>
            <ac:spMk id="3" creationId="{4CC2705A-E3F1-C168-0E65-BB952F01F58D}"/>
          </ac:spMkLst>
        </pc:spChg>
        <pc:spChg chg="mod">
          <ac:chgData name="Anastasia Alexandratou" userId="5b7e6d8d-979d-4c87-8b6a-688adaf7c3f0" providerId="ADAL" clId="{B4939F13-94F6-4D32-8261-2D6D234651D5}" dt="2023-12-19T12:42:42.951" v="1869" actId="14100"/>
          <ac:spMkLst>
            <pc:docMk/>
            <pc:sldMk cId="48483563" sldId="2145706241"/>
            <ac:spMk id="4" creationId="{431AAF97-2AE3-B5DA-0C58-7C1B0BD78DF3}"/>
          </ac:spMkLst>
        </pc:spChg>
        <pc:spChg chg="add del mod">
          <ac:chgData name="Anastasia Alexandratou" userId="5b7e6d8d-979d-4c87-8b6a-688adaf7c3f0" providerId="ADAL" clId="{B4939F13-94F6-4D32-8261-2D6D234651D5}" dt="2023-12-19T12:42:47.724" v="1871" actId="478"/>
          <ac:spMkLst>
            <pc:docMk/>
            <pc:sldMk cId="48483563" sldId="2145706241"/>
            <ac:spMk id="5" creationId="{2D8FF883-8DC9-3C1F-B8FE-76917DC6F37C}"/>
          </ac:spMkLst>
        </pc:spChg>
        <pc:spChg chg="add mod">
          <ac:chgData name="Anastasia Alexandratou" userId="5b7e6d8d-979d-4c87-8b6a-688adaf7c3f0" providerId="ADAL" clId="{B4939F13-94F6-4D32-8261-2D6D234651D5}" dt="2023-12-19T12:43:00.236" v="1903" actId="20577"/>
          <ac:spMkLst>
            <pc:docMk/>
            <pc:sldMk cId="48483563" sldId="2145706241"/>
            <ac:spMk id="7" creationId="{8CF82981-38C3-FB9C-127E-A7A250CC6231}"/>
          </ac:spMkLst>
        </pc:spChg>
        <pc:spChg chg="add mod">
          <ac:chgData name="Anastasia Alexandratou" userId="5b7e6d8d-979d-4c87-8b6a-688adaf7c3f0" providerId="ADAL" clId="{B4939F13-94F6-4D32-8261-2D6D234651D5}" dt="2023-12-19T12:44:17.713" v="1938" actId="207"/>
          <ac:spMkLst>
            <pc:docMk/>
            <pc:sldMk cId="48483563" sldId="2145706241"/>
            <ac:spMk id="8" creationId="{56AF95E7-F6F9-14A4-DDEF-BF67AB14F446}"/>
          </ac:spMkLst>
        </pc:spChg>
        <pc:spChg chg="add mod">
          <ac:chgData name="Anastasia Alexandratou" userId="5b7e6d8d-979d-4c87-8b6a-688adaf7c3f0" providerId="ADAL" clId="{B4939F13-94F6-4D32-8261-2D6D234651D5}" dt="2023-12-19T12:49:39.588" v="2127" actId="1076"/>
          <ac:spMkLst>
            <pc:docMk/>
            <pc:sldMk cId="48483563" sldId="2145706241"/>
            <ac:spMk id="9" creationId="{D778005B-03D2-C9D6-585D-556A1AA43D72}"/>
          </ac:spMkLst>
        </pc:spChg>
        <pc:picChg chg="del">
          <ac:chgData name="Anastasia Alexandratou" userId="5b7e6d8d-979d-4c87-8b6a-688adaf7c3f0" providerId="ADAL" clId="{B4939F13-94F6-4D32-8261-2D6D234651D5}" dt="2023-12-19T12:42:23.034" v="1820" actId="478"/>
          <ac:picMkLst>
            <pc:docMk/>
            <pc:sldMk cId="48483563" sldId="2145706241"/>
            <ac:picMk id="6" creationId="{29E2FC07-10D0-B1B2-6618-7653A807CDD9}"/>
          </ac:picMkLst>
        </pc:picChg>
        <pc:extLst>
          <p:ext xmlns:p="http://schemas.openxmlformats.org/presentationml/2006/main" uri="{D6D511B9-2390-475A-947B-AFAB55BFBCF1}">
            <pc226:cmChg xmlns:pc226="http://schemas.microsoft.com/office/powerpoint/2022/06/main/command" chg="mod">
              <pc226:chgData name="Anastasia Alexandratou" userId="5b7e6d8d-979d-4c87-8b6a-688adaf7c3f0" providerId="ADAL" clId="{B4939F13-94F6-4D32-8261-2D6D234651D5}" dt="2023-12-19T14:39:44.035" v="3882" actId="2056"/>
              <pc2:cmMkLst xmlns:pc2="http://schemas.microsoft.com/office/powerpoint/2019/9/main/command">
                <pc:docMk/>
                <pc:sldMk cId="48483563" sldId="2145706241"/>
                <pc2:cmMk id="{30530C7D-4986-41A9-838C-20ED4EBC2A47}"/>
              </pc2:cmMkLst>
            </pc226:cmChg>
          </p:ext>
        </pc:extLst>
      </pc:sldChg>
      <pc:sldChg chg="ord">
        <pc:chgData name="Anastasia Alexandratou" userId="5b7e6d8d-979d-4c87-8b6a-688adaf7c3f0" providerId="ADAL" clId="{B4939F13-94F6-4D32-8261-2D6D234651D5}" dt="2023-12-20T08:31:09.557" v="3927"/>
        <pc:sldMkLst>
          <pc:docMk/>
          <pc:sldMk cId="3190555708" sldId="2145706242"/>
        </pc:sldMkLst>
      </pc:sldChg>
      <pc:sldChg chg="add del">
        <pc:chgData name="Anastasia Alexandratou" userId="5b7e6d8d-979d-4c87-8b6a-688adaf7c3f0" providerId="ADAL" clId="{B4939F13-94F6-4D32-8261-2D6D234651D5}" dt="2023-12-19T12:51:17.224" v="2129"/>
        <pc:sldMkLst>
          <pc:docMk/>
          <pc:sldMk cId="4016584193" sldId="2145706242"/>
        </pc:sldMkLst>
      </pc:sldChg>
      <pc:sldChg chg="modNotes">
        <pc:chgData name="Anastasia Alexandratou" userId="5b7e6d8d-979d-4c87-8b6a-688adaf7c3f0" providerId="ADAL" clId="{B4939F13-94F6-4D32-8261-2D6D234651D5}" dt="2024-01-08T09:20:58.848" v="3961"/>
        <pc:sldMkLst>
          <pc:docMk/>
          <pc:sldMk cId="1402430457" sldId="2145706244"/>
        </pc:sldMkLst>
      </pc:sldChg>
      <pc:sldChg chg="delSp modSp add mod">
        <pc:chgData name="Anastasia Alexandratou" userId="5b7e6d8d-979d-4c87-8b6a-688adaf7c3f0" providerId="ADAL" clId="{B4939F13-94F6-4D32-8261-2D6D234651D5}" dt="2023-12-20T08:08:36.340" v="3925" actId="255"/>
        <pc:sldMkLst>
          <pc:docMk/>
          <pc:sldMk cId="3989538882" sldId="2145706246"/>
        </pc:sldMkLst>
        <pc:spChg chg="mod">
          <ac:chgData name="Anastasia Alexandratou" userId="5b7e6d8d-979d-4c87-8b6a-688adaf7c3f0" providerId="ADAL" clId="{B4939F13-94F6-4D32-8261-2D6D234651D5}" dt="2023-12-20T08:06:09.538" v="3900" actId="1036"/>
          <ac:spMkLst>
            <pc:docMk/>
            <pc:sldMk cId="3989538882" sldId="2145706246"/>
            <ac:spMk id="3" creationId="{3D802FD0-E4AD-CC4A-625C-022BA74CA4C7}"/>
          </ac:spMkLst>
        </pc:spChg>
        <pc:spChg chg="del">
          <ac:chgData name="Anastasia Alexandratou" userId="5b7e6d8d-979d-4c87-8b6a-688adaf7c3f0" providerId="ADAL" clId="{B4939F13-94F6-4D32-8261-2D6D234651D5}" dt="2023-12-20T08:05:55.173" v="3897" actId="478"/>
          <ac:spMkLst>
            <pc:docMk/>
            <pc:sldMk cId="3989538882" sldId="2145706246"/>
            <ac:spMk id="6" creationId="{B2FF7D62-65C9-97F3-47EE-DD67A5CB9C3F}"/>
          </ac:spMkLst>
        </pc:spChg>
        <pc:spChg chg="mod">
          <ac:chgData name="Anastasia Alexandratou" userId="5b7e6d8d-979d-4c87-8b6a-688adaf7c3f0" providerId="ADAL" clId="{B4939F13-94F6-4D32-8261-2D6D234651D5}" dt="2023-12-20T08:07:36.207" v="3905" actId="14100"/>
          <ac:spMkLst>
            <pc:docMk/>
            <pc:sldMk cId="3989538882" sldId="2145706246"/>
            <ac:spMk id="7" creationId="{F8AE9656-BB7A-7122-84CC-D545B1EC6D8E}"/>
          </ac:spMkLst>
        </pc:spChg>
        <pc:spChg chg="mod">
          <ac:chgData name="Anastasia Alexandratou" userId="5b7e6d8d-979d-4c87-8b6a-688adaf7c3f0" providerId="ADAL" clId="{B4939F13-94F6-4D32-8261-2D6D234651D5}" dt="2023-12-20T08:08:30.191" v="3924" actId="1076"/>
          <ac:spMkLst>
            <pc:docMk/>
            <pc:sldMk cId="3989538882" sldId="2145706246"/>
            <ac:spMk id="11" creationId="{275D9520-40A9-12A4-6C79-60C2733B6C3B}"/>
          </ac:spMkLst>
        </pc:spChg>
        <pc:spChg chg="mod">
          <ac:chgData name="Anastasia Alexandratou" userId="5b7e6d8d-979d-4c87-8b6a-688adaf7c3f0" providerId="ADAL" clId="{B4939F13-94F6-4D32-8261-2D6D234651D5}" dt="2023-12-20T08:08:36.340" v="3925" actId="255"/>
          <ac:spMkLst>
            <pc:docMk/>
            <pc:sldMk cId="3989538882" sldId="2145706246"/>
            <ac:spMk id="13" creationId="{2DB1F133-BAE6-D465-C87D-94863B8216CB}"/>
          </ac:spMkLst>
        </pc:spChg>
      </pc:sldChg>
    </pc:docChg>
  </pc:docChgLst>
  <pc:docChgLst>
    <pc:chgData name="Μαγδαληνη Μυλωνα" userId="da8aab6e-075a-48d0-aa58-096177225109" providerId="ADAL" clId="{04D53A59-745A-4805-A8DB-4A761A57123D}"/>
    <pc:docChg chg="undo redo custSel addSld delSld modSld sldOrd modSection">
      <pc:chgData name="Μαγδαληνη Μυλωνα" userId="da8aab6e-075a-48d0-aa58-096177225109" providerId="ADAL" clId="{04D53A59-745A-4805-A8DB-4A761A57123D}" dt="2023-12-19T19:49:25.629" v="3006" actId="1076"/>
      <pc:docMkLst>
        <pc:docMk/>
      </pc:docMkLst>
      <pc:sldChg chg="addSp delSp modSp mod addCm">
        <pc:chgData name="Μαγδαληνη Μυλωνα" userId="da8aab6e-075a-48d0-aa58-096177225109" providerId="ADAL" clId="{04D53A59-745A-4805-A8DB-4A761A57123D}" dt="2023-12-19T14:16:34.048" v="1498"/>
        <pc:sldMkLst>
          <pc:docMk/>
          <pc:sldMk cId="314837216" sldId="256"/>
        </pc:sldMkLst>
        <pc:spChg chg="del">
          <ac:chgData name="Μαγδαληνη Μυλωνα" userId="da8aab6e-075a-48d0-aa58-096177225109" providerId="ADAL" clId="{04D53A59-745A-4805-A8DB-4A761A57123D}" dt="2023-12-19T13:59:22.151" v="1434" actId="478"/>
          <ac:spMkLst>
            <pc:docMk/>
            <pc:sldMk cId="314837216" sldId="256"/>
            <ac:spMk id="2" creationId="{52D56D1A-C064-F687-2F72-FF759769C7CA}"/>
          </ac:spMkLst>
        </pc:spChg>
        <pc:spChg chg="add mod">
          <ac:chgData name="Μαγδαληνη Μυλωνα" userId="da8aab6e-075a-48d0-aa58-096177225109" providerId="ADAL" clId="{04D53A59-745A-4805-A8DB-4A761A57123D}" dt="2023-12-19T14:01:20.352" v="1496" actId="1076"/>
          <ac:spMkLst>
            <pc:docMk/>
            <pc:sldMk cId="314837216" sldId="256"/>
            <ac:spMk id="4" creationId="{0216E248-B25B-B99F-C90C-D307E39876BC}"/>
          </ac:spMkLst>
        </pc:spChg>
        <pc:spChg chg="mod">
          <ac:chgData name="Μαγδαληνη Μυλωνα" userId="da8aab6e-075a-48d0-aa58-096177225109" providerId="ADAL" clId="{04D53A59-745A-4805-A8DB-4A761A57123D}" dt="2023-12-19T14:01:24.831" v="1497" actId="1076"/>
          <ac:spMkLst>
            <pc:docMk/>
            <pc:sldMk cId="314837216" sldId="256"/>
            <ac:spMk id="6" creationId="{F2F62CEE-E350-B065-2F38-4A4CB4CA5CE2}"/>
          </ac:spMkLst>
        </pc:spChg>
        <pc:picChg chg="mod ord">
          <ac:chgData name="Μαγδαληνη Μυλωνα" userId="da8aab6e-075a-48d0-aa58-096177225109" providerId="ADAL" clId="{04D53A59-745A-4805-A8DB-4A761A57123D}" dt="2023-12-19T14:00:25.197" v="1450" actId="1076"/>
          <ac:picMkLst>
            <pc:docMk/>
            <pc:sldMk cId="314837216" sldId="256"/>
            <ac:picMk id="5" creationId="{4079E27B-56EC-B3A1-9C10-DCC13EF7CAC8}"/>
          </ac:picMkLst>
        </pc:picChg>
        <pc:extLst>
          <p:ext xmlns:p="http://schemas.openxmlformats.org/presentationml/2006/main" uri="{D6D511B9-2390-475A-947B-AFAB55BFBCF1}">
            <pc226:cmChg xmlns:pc226="http://schemas.microsoft.com/office/powerpoint/2022/06/main/command" chg="add">
              <pc226:chgData name="Μαγδαληνη Μυλωνα" userId="da8aab6e-075a-48d0-aa58-096177225109" providerId="ADAL" clId="{04D53A59-745A-4805-A8DB-4A761A57123D}" dt="2023-12-19T14:16:34.048" v="1498"/>
              <pc2:cmMkLst xmlns:pc2="http://schemas.microsoft.com/office/powerpoint/2019/9/main/command">
                <pc:docMk/>
                <pc:sldMk cId="314837216" sldId="256"/>
                <pc2:cmMk id="{D2D552BA-5018-4C59-9D06-1710624B7CC8}"/>
              </pc2:cmMkLst>
            </pc226:cmChg>
          </p:ext>
        </pc:extLst>
      </pc:sldChg>
      <pc:sldChg chg="addSp delSp modSp mod modClrScheme chgLayout">
        <pc:chgData name="Μαγδαληνη Μυλωνα" userId="da8aab6e-075a-48d0-aa58-096177225109" providerId="ADAL" clId="{04D53A59-745A-4805-A8DB-4A761A57123D}" dt="2023-12-19T14:57:15.031" v="1720" actId="207"/>
        <pc:sldMkLst>
          <pc:docMk/>
          <pc:sldMk cId="904770809" sldId="259"/>
        </pc:sldMkLst>
        <pc:spChg chg="add mod">
          <ac:chgData name="Μαγδαληνη Μυλωνα" userId="da8aab6e-075a-48d0-aa58-096177225109" providerId="ADAL" clId="{04D53A59-745A-4805-A8DB-4A761A57123D}" dt="2023-12-19T11:21:38.823" v="438"/>
          <ac:spMkLst>
            <pc:docMk/>
            <pc:sldMk cId="904770809" sldId="259"/>
            <ac:spMk id="2" creationId="{08A9B420-35CF-C7A3-9321-0FA9184C5E08}"/>
          </ac:spMkLst>
        </pc:spChg>
        <pc:spChg chg="mod ord">
          <ac:chgData name="Μαγδαληνη Μυλωνα" userId="da8aab6e-075a-48d0-aa58-096177225109" providerId="ADAL" clId="{04D53A59-745A-4805-A8DB-4A761A57123D}" dt="2023-12-19T11:21:28.837" v="436" actId="27636"/>
          <ac:spMkLst>
            <pc:docMk/>
            <pc:sldMk cId="904770809" sldId="259"/>
            <ac:spMk id="3" creationId="{B85FBB95-4239-E4A0-9D34-DA36C1389069}"/>
          </ac:spMkLst>
        </pc:spChg>
        <pc:spChg chg="del mod ord">
          <ac:chgData name="Μαγδαληνη Μυλωνα" userId="da8aab6e-075a-48d0-aa58-096177225109" providerId="ADAL" clId="{04D53A59-745A-4805-A8DB-4A761A57123D}" dt="2023-12-19T11:21:37.082" v="437" actId="478"/>
          <ac:spMkLst>
            <pc:docMk/>
            <pc:sldMk cId="904770809" sldId="259"/>
            <ac:spMk id="4" creationId="{188FF773-CD70-D52B-BB70-E8A83F71F370}"/>
          </ac:spMkLst>
        </pc:spChg>
        <pc:spChg chg="mod">
          <ac:chgData name="Μαγδαληνη Μυλωνα" userId="da8aab6e-075a-48d0-aa58-096177225109" providerId="ADAL" clId="{04D53A59-745A-4805-A8DB-4A761A57123D}" dt="2023-12-19T11:22:31.327" v="446" actId="108"/>
          <ac:spMkLst>
            <pc:docMk/>
            <pc:sldMk cId="904770809" sldId="259"/>
            <ac:spMk id="5" creationId="{9BFB8E33-025F-7BCD-51FE-2D8838E2F6DE}"/>
          </ac:spMkLst>
        </pc:spChg>
        <pc:graphicFrameChg chg="mod modGraphic">
          <ac:chgData name="Μαγδαληνη Μυλωνα" userId="da8aab6e-075a-48d0-aa58-096177225109" providerId="ADAL" clId="{04D53A59-745A-4805-A8DB-4A761A57123D}" dt="2023-12-19T14:57:15.031" v="1720" actId="207"/>
          <ac:graphicFrameMkLst>
            <pc:docMk/>
            <pc:sldMk cId="904770809" sldId="259"/>
            <ac:graphicFrameMk id="9" creationId="{A64CACF6-2D1D-5B71-840E-C5C39342FDF5}"/>
          </ac:graphicFrameMkLst>
        </pc:graphicFrameChg>
      </pc:sldChg>
      <pc:sldChg chg="addSp delSp modSp mod modClrScheme chgLayout">
        <pc:chgData name="Μαγδαληνη Μυλωνα" userId="da8aab6e-075a-48d0-aa58-096177225109" providerId="ADAL" clId="{04D53A59-745A-4805-A8DB-4A761A57123D}" dt="2023-12-19T15:18:07.366" v="1813" actId="108"/>
        <pc:sldMkLst>
          <pc:docMk/>
          <pc:sldMk cId="1076234947" sldId="260"/>
        </pc:sldMkLst>
        <pc:spChg chg="mod">
          <ac:chgData name="Μαγδαληνη Μυλωνα" userId="da8aab6e-075a-48d0-aa58-096177225109" providerId="ADAL" clId="{04D53A59-745A-4805-A8DB-4A761A57123D}" dt="2023-12-19T15:16:55.329" v="1801" actId="207"/>
          <ac:spMkLst>
            <pc:docMk/>
            <pc:sldMk cId="1076234947" sldId="260"/>
            <ac:spMk id="2" creationId="{6AC8701E-44E1-343E-CA35-4DD596DEC199}"/>
          </ac:spMkLst>
        </pc:spChg>
        <pc:spChg chg="mod ord">
          <ac:chgData name="Μαγδαληνη Μυλωνα" userId="da8aab6e-075a-48d0-aa58-096177225109" providerId="ADAL" clId="{04D53A59-745A-4805-A8DB-4A761A57123D}" dt="2023-12-19T11:22:05.489" v="442" actId="27636"/>
          <ac:spMkLst>
            <pc:docMk/>
            <pc:sldMk cId="1076234947" sldId="260"/>
            <ac:spMk id="3" creationId="{B85FBB95-4239-E4A0-9D34-DA36C1389069}"/>
          </ac:spMkLst>
        </pc:spChg>
        <pc:spChg chg="del mod ord">
          <ac:chgData name="Μαγδαληνη Μυλωνα" userId="da8aab6e-075a-48d0-aa58-096177225109" providerId="ADAL" clId="{04D53A59-745A-4805-A8DB-4A761A57123D}" dt="2023-12-19T11:22:19.296" v="444" actId="478"/>
          <ac:spMkLst>
            <pc:docMk/>
            <pc:sldMk cId="1076234947" sldId="260"/>
            <ac:spMk id="4" creationId="{188FF773-CD70-D52B-BB70-E8A83F71F370}"/>
          </ac:spMkLst>
        </pc:spChg>
        <pc:spChg chg="add mod">
          <ac:chgData name="Μαγδαληνη Μυλωνα" userId="da8aab6e-075a-48d0-aa58-096177225109" providerId="ADAL" clId="{04D53A59-745A-4805-A8DB-4A761A57123D}" dt="2023-12-19T11:22:20.784" v="445"/>
          <ac:spMkLst>
            <pc:docMk/>
            <pc:sldMk cId="1076234947" sldId="260"/>
            <ac:spMk id="5" creationId="{7876221D-49C7-A0B7-D82D-AE5AA525CEC1}"/>
          </ac:spMkLst>
        </pc:spChg>
        <pc:spChg chg="mod">
          <ac:chgData name="Μαγδαληνη Μυλωνα" userId="da8aab6e-075a-48d0-aa58-096177225109" providerId="ADAL" clId="{04D53A59-745A-4805-A8DB-4A761A57123D}" dt="2023-12-19T15:18:07.366" v="1813" actId="108"/>
          <ac:spMkLst>
            <pc:docMk/>
            <pc:sldMk cId="1076234947" sldId="260"/>
            <ac:spMk id="6" creationId="{941BE3DF-813E-DEAF-E30B-BEA0781A71D2}"/>
          </ac:spMkLst>
        </pc:spChg>
        <pc:spChg chg="mod">
          <ac:chgData name="Μαγδαληνη Μυλωνα" userId="da8aab6e-075a-48d0-aa58-096177225109" providerId="ADAL" clId="{04D53A59-745A-4805-A8DB-4A761A57123D}" dt="2023-12-19T11:22:36.707" v="447" actId="108"/>
          <ac:spMkLst>
            <pc:docMk/>
            <pc:sldMk cId="1076234947" sldId="260"/>
            <ac:spMk id="8" creationId="{C546BCE9-707C-090D-5A0E-8ED0AE490C96}"/>
          </ac:spMkLst>
        </pc:spChg>
        <pc:spChg chg="mod ord">
          <ac:chgData name="Μαγδαληνη Μυλωνα" userId="da8aab6e-075a-48d0-aa58-096177225109" providerId="ADAL" clId="{04D53A59-745A-4805-A8DB-4A761A57123D}" dt="2023-12-19T11:27:07.226" v="482" actId="1076"/>
          <ac:spMkLst>
            <pc:docMk/>
            <pc:sldMk cId="1076234947" sldId="260"/>
            <ac:spMk id="9" creationId="{DA1FA38E-F1A4-572C-A449-D1852FD1B142}"/>
          </ac:spMkLst>
        </pc:spChg>
      </pc:sldChg>
      <pc:sldChg chg="addSp delSp modSp mod addCm">
        <pc:chgData name="Μαγδαληνη Μυλωνα" userId="da8aab6e-075a-48d0-aa58-096177225109" providerId="ADAL" clId="{04D53A59-745A-4805-A8DB-4A761A57123D}" dt="2023-12-19T14:34:05.137" v="1646" actId="108"/>
        <pc:sldMkLst>
          <pc:docMk/>
          <pc:sldMk cId="868499937" sldId="263"/>
        </pc:sldMkLst>
        <pc:spChg chg="mod">
          <ac:chgData name="Μαγδαληνη Μυλωνα" userId="da8aab6e-075a-48d0-aa58-096177225109" providerId="ADAL" clId="{04D53A59-745A-4805-A8DB-4A761A57123D}" dt="2023-12-19T14:34:05.137" v="1646" actId="108"/>
          <ac:spMkLst>
            <pc:docMk/>
            <pc:sldMk cId="868499937" sldId="263"/>
            <ac:spMk id="2" creationId="{42E9C598-8EF7-1000-C12D-52DF477AE8D0}"/>
          </ac:spMkLst>
        </pc:spChg>
        <pc:spChg chg="mod">
          <ac:chgData name="Μαγδαληνη Μυλωνα" userId="da8aab6e-075a-48d0-aa58-096177225109" providerId="ADAL" clId="{04D53A59-745A-4805-A8DB-4A761A57123D}" dt="2023-12-19T11:11:38.970" v="330" actId="1076"/>
          <ac:spMkLst>
            <pc:docMk/>
            <pc:sldMk cId="868499937" sldId="263"/>
            <ac:spMk id="4" creationId="{EEB8E85A-E019-96ED-E4D5-B994D1441B84}"/>
          </ac:spMkLst>
        </pc:spChg>
        <pc:spChg chg="mod">
          <ac:chgData name="Μαγδαληνη Μυλωνα" userId="da8aab6e-075a-48d0-aa58-096177225109" providerId="ADAL" clId="{04D53A59-745A-4805-A8DB-4A761A57123D}" dt="2023-12-19T11:23:11.500" v="452" actId="1076"/>
          <ac:spMkLst>
            <pc:docMk/>
            <pc:sldMk cId="868499937" sldId="263"/>
            <ac:spMk id="5" creationId="{00AD44F5-6844-FBF7-6723-8F1F3F335843}"/>
          </ac:spMkLst>
        </pc:spChg>
        <pc:spChg chg="mod">
          <ac:chgData name="Μαγδαληνη Μυλωνα" userId="da8aab6e-075a-48d0-aa58-096177225109" providerId="ADAL" clId="{04D53A59-745A-4805-A8DB-4A761A57123D}" dt="2023-12-19T14:34:00.895" v="1645" actId="108"/>
          <ac:spMkLst>
            <pc:docMk/>
            <pc:sldMk cId="868499937" sldId="263"/>
            <ac:spMk id="6" creationId="{F661F7C6-A5D9-99F4-1D6A-792BE31F2CC6}"/>
          </ac:spMkLst>
        </pc:spChg>
        <pc:spChg chg="del">
          <ac:chgData name="Μαγδαληνη Μυλωνα" userId="da8aab6e-075a-48d0-aa58-096177225109" providerId="ADAL" clId="{04D53A59-745A-4805-A8DB-4A761A57123D}" dt="2023-12-19T11:13:00.482" v="342" actId="478"/>
          <ac:spMkLst>
            <pc:docMk/>
            <pc:sldMk cId="868499937" sldId="263"/>
            <ac:spMk id="7" creationId="{882867AF-4E7D-D4D4-62EC-CBC5C9C67EA5}"/>
          </ac:spMkLst>
        </pc:spChg>
        <pc:spChg chg="add mod">
          <ac:chgData name="Μαγδαληνη Μυλωνα" userId="da8aab6e-075a-48d0-aa58-096177225109" providerId="ADAL" clId="{04D53A59-745A-4805-A8DB-4A761A57123D}" dt="2023-12-19T11:11:55.061" v="335" actId="404"/>
          <ac:spMkLst>
            <pc:docMk/>
            <pc:sldMk cId="868499937" sldId="263"/>
            <ac:spMk id="10" creationId="{9C4A99CB-FBC2-7259-4430-725B25F5E47F}"/>
          </ac:spMkLst>
        </pc:spChg>
        <pc:picChg chg="mod">
          <ac:chgData name="Μαγδαληνη Μυλωνα" userId="da8aab6e-075a-48d0-aa58-096177225109" providerId="ADAL" clId="{04D53A59-745A-4805-A8DB-4A761A57123D}" dt="2023-12-19T11:13:25.280" v="343" actId="1440"/>
          <ac:picMkLst>
            <pc:docMk/>
            <pc:sldMk cId="868499937" sldId="263"/>
            <ac:picMk id="9" creationId="{497195B0-D267-A7B5-8D15-18C258EEE316}"/>
          </ac:picMkLst>
        </pc:picChg>
        <pc:extLst>
          <p:ext xmlns:p="http://schemas.openxmlformats.org/presentationml/2006/main" uri="{D6D511B9-2390-475A-947B-AFAB55BFBCF1}">
            <pc226:cmChg xmlns:pc226="http://schemas.microsoft.com/office/powerpoint/2022/06/main/command" chg="add">
              <pc226:chgData name="Μαγδαληνη Μυλωνα" userId="da8aab6e-075a-48d0-aa58-096177225109" providerId="ADAL" clId="{04D53A59-745A-4805-A8DB-4A761A57123D}" dt="2023-12-19T11:23:58.809" v="453"/>
              <pc2:cmMkLst xmlns:pc2="http://schemas.microsoft.com/office/powerpoint/2019/9/main/command">
                <pc:docMk/>
                <pc:sldMk cId="868499937" sldId="263"/>
                <pc2:cmMk id="{9E0D627E-AA2A-4584-930B-D98DFBB50677}"/>
              </pc2:cmMkLst>
            </pc226:cmChg>
          </p:ext>
        </pc:extLst>
      </pc:sldChg>
      <pc:sldChg chg="addSp delSp modSp mod">
        <pc:chgData name="Μαγδαληνη Μυλωνα" userId="da8aab6e-075a-48d0-aa58-096177225109" providerId="ADAL" clId="{04D53A59-745A-4805-A8DB-4A761A57123D}" dt="2023-12-19T15:21:56.912" v="1848" actId="12789"/>
        <pc:sldMkLst>
          <pc:docMk/>
          <pc:sldMk cId="1558023676" sldId="264"/>
        </pc:sldMkLst>
        <pc:spChg chg="mod">
          <ac:chgData name="Μαγδαληνη Μυλωνα" userId="da8aab6e-075a-48d0-aa58-096177225109" providerId="ADAL" clId="{04D53A59-745A-4805-A8DB-4A761A57123D}" dt="2023-12-19T15:18:48.471" v="1817" actId="207"/>
          <ac:spMkLst>
            <pc:docMk/>
            <pc:sldMk cId="1558023676" sldId="264"/>
            <ac:spMk id="2" creationId="{B55DF378-41F0-D8B9-7A7B-6AA2AB9489CE}"/>
          </ac:spMkLst>
        </pc:spChg>
        <pc:spChg chg="mod">
          <ac:chgData name="Μαγδαληνη Μυλωνα" userId="da8aab6e-075a-48d0-aa58-096177225109" providerId="ADAL" clId="{04D53A59-745A-4805-A8DB-4A761A57123D}" dt="2023-12-19T15:21:56.912" v="1848" actId="12789"/>
          <ac:spMkLst>
            <pc:docMk/>
            <pc:sldMk cId="1558023676" sldId="264"/>
            <ac:spMk id="3" creationId="{B85FBB95-4239-E4A0-9D34-DA36C1389069}"/>
          </ac:spMkLst>
        </pc:spChg>
        <pc:spChg chg="del">
          <ac:chgData name="Μαγδαληνη Μυλωνα" userId="da8aab6e-075a-48d0-aa58-096177225109" providerId="ADAL" clId="{04D53A59-745A-4805-A8DB-4A761A57123D}" dt="2023-12-19T11:24:18.029" v="455" actId="478"/>
          <ac:spMkLst>
            <pc:docMk/>
            <pc:sldMk cId="1558023676" sldId="264"/>
            <ac:spMk id="4" creationId="{188FF773-CD70-D52B-BB70-E8A83F71F370}"/>
          </ac:spMkLst>
        </pc:spChg>
        <pc:spChg chg="mod">
          <ac:chgData name="Μαγδαληνη Μυλωνα" userId="da8aab6e-075a-48d0-aa58-096177225109" providerId="ADAL" clId="{04D53A59-745A-4805-A8DB-4A761A57123D}" dt="2023-12-19T15:21:35.868" v="1846" actId="207"/>
          <ac:spMkLst>
            <pc:docMk/>
            <pc:sldMk cId="1558023676" sldId="264"/>
            <ac:spMk id="5" creationId="{91A3913B-F604-5895-5C64-C00C9442E33D}"/>
          </ac:spMkLst>
        </pc:spChg>
        <pc:spChg chg="mod">
          <ac:chgData name="Μαγδαληνη Μυλωνα" userId="da8aab6e-075a-48d0-aa58-096177225109" providerId="ADAL" clId="{04D53A59-745A-4805-A8DB-4A761A57123D}" dt="2023-12-19T15:18:40.439" v="1816" actId="207"/>
          <ac:spMkLst>
            <pc:docMk/>
            <pc:sldMk cId="1558023676" sldId="264"/>
            <ac:spMk id="6" creationId="{27EA662B-AC41-BB04-3B8D-CF16AC7B1AE4}"/>
          </ac:spMkLst>
        </pc:spChg>
        <pc:spChg chg="add del mod">
          <ac:chgData name="Μαγδαληνη Μυλωνα" userId="da8aab6e-075a-48d0-aa58-096177225109" providerId="ADAL" clId="{04D53A59-745A-4805-A8DB-4A761A57123D}" dt="2023-12-19T11:24:21.519" v="457"/>
          <ac:spMkLst>
            <pc:docMk/>
            <pc:sldMk cId="1558023676" sldId="264"/>
            <ac:spMk id="7" creationId="{36B8B816-4A0B-2974-43BC-4632CE398FB7}"/>
          </ac:spMkLst>
        </pc:spChg>
        <pc:spChg chg="mod">
          <ac:chgData name="Μαγδαληνη Μυλωνα" userId="da8aab6e-075a-48d0-aa58-096177225109" providerId="ADAL" clId="{04D53A59-745A-4805-A8DB-4A761A57123D}" dt="2023-12-19T15:21:56.912" v="1848" actId="12789"/>
          <ac:spMkLst>
            <pc:docMk/>
            <pc:sldMk cId="1558023676" sldId="264"/>
            <ac:spMk id="8" creationId="{290A52D0-13C9-8142-E80A-3AAD8569DCBE}"/>
          </ac:spMkLst>
        </pc:spChg>
        <pc:spChg chg="add del mod">
          <ac:chgData name="Μαγδαληνη Μυλωνα" userId="da8aab6e-075a-48d0-aa58-096177225109" providerId="ADAL" clId="{04D53A59-745A-4805-A8DB-4A761A57123D}" dt="2023-12-19T11:24:27.220" v="459"/>
          <ac:spMkLst>
            <pc:docMk/>
            <pc:sldMk cId="1558023676" sldId="264"/>
            <ac:spMk id="9" creationId="{180F4C1F-DD72-F644-8C3F-2A76A00AF382}"/>
          </ac:spMkLst>
        </pc:spChg>
        <pc:spChg chg="add del">
          <ac:chgData name="Μαγδαληνη Μυλωνα" userId="da8aab6e-075a-48d0-aa58-096177225109" providerId="ADAL" clId="{04D53A59-745A-4805-A8DB-4A761A57123D}" dt="2023-12-19T11:24:42.524" v="461" actId="22"/>
          <ac:spMkLst>
            <pc:docMk/>
            <pc:sldMk cId="1558023676" sldId="264"/>
            <ac:spMk id="11" creationId="{A9D28942-9B62-8AE3-3ECF-A5BEDF7743E7}"/>
          </ac:spMkLst>
        </pc:spChg>
        <pc:spChg chg="add del mod">
          <ac:chgData name="Μαγδαληνη Μυλωνα" userId="da8aab6e-075a-48d0-aa58-096177225109" providerId="ADAL" clId="{04D53A59-745A-4805-A8DB-4A761A57123D}" dt="2023-12-19T11:24:55.453" v="463"/>
          <ac:spMkLst>
            <pc:docMk/>
            <pc:sldMk cId="1558023676" sldId="264"/>
            <ac:spMk id="12" creationId="{6BBBAB74-5EBE-9340-F13B-7282A7D6693D}"/>
          </ac:spMkLst>
        </pc:spChg>
        <pc:spChg chg="add mod">
          <ac:chgData name="Μαγδαληνη Μυλωνα" userId="da8aab6e-075a-48d0-aa58-096177225109" providerId="ADAL" clId="{04D53A59-745A-4805-A8DB-4A761A57123D}" dt="2023-12-19T11:25:54.390" v="465" actId="108"/>
          <ac:spMkLst>
            <pc:docMk/>
            <pc:sldMk cId="1558023676" sldId="264"/>
            <ac:spMk id="13" creationId="{BFDC063C-CB3D-2848-612A-A59EC23B366E}"/>
          </ac:spMkLst>
        </pc:spChg>
      </pc:sldChg>
      <pc:sldChg chg="addSp delSp modSp mod">
        <pc:chgData name="Μαγδαληνη Μυλωνα" userId="da8aab6e-075a-48d0-aa58-096177225109" providerId="ADAL" clId="{04D53A59-745A-4805-A8DB-4A761A57123D}" dt="2023-12-19T15:26:08.287" v="1889" actId="207"/>
        <pc:sldMkLst>
          <pc:docMk/>
          <pc:sldMk cId="3082376239" sldId="265"/>
        </pc:sldMkLst>
        <pc:spChg chg="add mod">
          <ac:chgData name="Μαγδαληνη Μυλωνα" userId="da8aab6e-075a-48d0-aa58-096177225109" providerId="ADAL" clId="{04D53A59-745A-4805-A8DB-4A761A57123D}" dt="2023-12-19T11:27:24.691" v="484"/>
          <ac:spMkLst>
            <pc:docMk/>
            <pc:sldMk cId="3082376239" sldId="265"/>
            <ac:spMk id="2" creationId="{2CA5285B-DBD8-31A9-7241-E45CD715DC88}"/>
          </ac:spMkLst>
        </pc:spChg>
        <pc:spChg chg="del">
          <ac:chgData name="Μαγδαληνη Μυλωνα" userId="da8aab6e-075a-48d0-aa58-096177225109" providerId="ADAL" clId="{04D53A59-745A-4805-A8DB-4A761A57123D}" dt="2023-12-19T11:27:23.350" v="483" actId="478"/>
          <ac:spMkLst>
            <pc:docMk/>
            <pc:sldMk cId="3082376239" sldId="265"/>
            <ac:spMk id="4" creationId="{188FF773-CD70-D52B-BB70-E8A83F71F370}"/>
          </ac:spMkLst>
        </pc:spChg>
        <pc:spChg chg="mod">
          <ac:chgData name="Μαγδαληνη Μυλωνα" userId="da8aab6e-075a-48d0-aa58-096177225109" providerId="ADAL" clId="{04D53A59-745A-4805-A8DB-4A761A57123D}" dt="2023-12-19T15:25:34.217" v="1881" actId="207"/>
          <ac:spMkLst>
            <pc:docMk/>
            <pc:sldMk cId="3082376239" sldId="265"/>
            <ac:spMk id="5" creationId="{91A3913B-F604-5895-5C64-C00C9442E33D}"/>
          </ac:spMkLst>
        </pc:spChg>
        <pc:graphicFrameChg chg="modGraphic">
          <ac:chgData name="Μαγδαληνη Μυλωνα" userId="da8aab6e-075a-48d0-aa58-096177225109" providerId="ADAL" clId="{04D53A59-745A-4805-A8DB-4A761A57123D}" dt="2023-12-19T15:26:08.287" v="1889" actId="207"/>
          <ac:graphicFrameMkLst>
            <pc:docMk/>
            <pc:sldMk cId="3082376239" sldId="265"/>
            <ac:graphicFrameMk id="9" creationId="{A64CACF6-2D1D-5B71-840E-C5C39342FDF5}"/>
          </ac:graphicFrameMkLst>
        </pc:graphicFrameChg>
      </pc:sldChg>
      <pc:sldChg chg="addSp delSp modSp mod">
        <pc:chgData name="Μαγδαληνη Μυλωνα" userId="da8aab6e-075a-48d0-aa58-096177225109" providerId="ADAL" clId="{04D53A59-745A-4805-A8DB-4A761A57123D}" dt="2023-12-19T15:26:59.823" v="1899" actId="207"/>
        <pc:sldMkLst>
          <pc:docMk/>
          <pc:sldMk cId="827317064" sldId="266"/>
        </pc:sldMkLst>
        <pc:spChg chg="add mod">
          <ac:chgData name="Μαγδαληνη Μυλωνα" userId="da8aab6e-075a-48d0-aa58-096177225109" providerId="ADAL" clId="{04D53A59-745A-4805-A8DB-4A761A57123D}" dt="2023-12-19T11:27:40.619" v="489"/>
          <ac:spMkLst>
            <pc:docMk/>
            <pc:sldMk cId="827317064" sldId="266"/>
            <ac:spMk id="2" creationId="{C6845A82-20AD-8E9B-E048-4D3789FA5431}"/>
          </ac:spMkLst>
        </pc:spChg>
        <pc:spChg chg="del">
          <ac:chgData name="Μαγδαληνη Μυλωνα" userId="da8aab6e-075a-48d0-aa58-096177225109" providerId="ADAL" clId="{04D53A59-745A-4805-A8DB-4A761A57123D}" dt="2023-12-19T11:27:39.348" v="488" actId="478"/>
          <ac:spMkLst>
            <pc:docMk/>
            <pc:sldMk cId="827317064" sldId="266"/>
            <ac:spMk id="4" creationId="{188FF773-CD70-D52B-BB70-E8A83F71F370}"/>
          </ac:spMkLst>
        </pc:spChg>
        <pc:graphicFrameChg chg="modGraphic">
          <ac:chgData name="Μαγδαληνη Μυλωνα" userId="da8aab6e-075a-48d0-aa58-096177225109" providerId="ADAL" clId="{04D53A59-745A-4805-A8DB-4A761A57123D}" dt="2023-12-19T15:26:59.823" v="1899" actId="207"/>
          <ac:graphicFrameMkLst>
            <pc:docMk/>
            <pc:sldMk cId="827317064" sldId="266"/>
            <ac:graphicFrameMk id="7" creationId="{2FA42C22-F483-4D4D-7D56-6F68D5C0E6E2}"/>
          </ac:graphicFrameMkLst>
        </pc:graphicFrameChg>
      </pc:sldChg>
      <pc:sldChg chg="addSp delSp modSp mod">
        <pc:chgData name="Μαγδαληνη Μυλωνα" userId="da8aab6e-075a-48d0-aa58-096177225109" providerId="ADAL" clId="{04D53A59-745A-4805-A8DB-4A761A57123D}" dt="2023-12-19T15:27:59.260" v="1913" actId="207"/>
        <pc:sldMkLst>
          <pc:docMk/>
          <pc:sldMk cId="1124013409" sldId="267"/>
        </pc:sldMkLst>
        <pc:spChg chg="add mod">
          <ac:chgData name="Μαγδαληνη Μυλωνα" userId="da8aab6e-075a-48d0-aa58-096177225109" providerId="ADAL" clId="{04D53A59-745A-4805-A8DB-4A761A57123D}" dt="2023-12-19T11:28:09.263" v="499"/>
          <ac:spMkLst>
            <pc:docMk/>
            <pc:sldMk cId="1124013409" sldId="267"/>
            <ac:spMk id="3" creationId="{F19B2A58-089E-68AE-5182-9BCDE78B8954}"/>
          </ac:spMkLst>
        </pc:spChg>
        <pc:spChg chg="del mod">
          <ac:chgData name="Μαγδαληνη Μυλωνα" userId="da8aab6e-075a-48d0-aa58-096177225109" providerId="ADAL" clId="{04D53A59-745A-4805-A8DB-4A761A57123D}" dt="2023-12-19T11:28:07.677" v="498" actId="478"/>
          <ac:spMkLst>
            <pc:docMk/>
            <pc:sldMk cId="1124013409" sldId="267"/>
            <ac:spMk id="4" creationId="{188FF773-CD70-D52B-BB70-E8A83F71F370}"/>
          </ac:spMkLst>
        </pc:spChg>
        <pc:spChg chg="mod">
          <ac:chgData name="Μαγδαληνη Μυλωνα" userId="da8aab6e-075a-48d0-aa58-096177225109" providerId="ADAL" clId="{04D53A59-745A-4805-A8DB-4A761A57123D}" dt="2023-12-19T15:27:19.529" v="1904" actId="207"/>
          <ac:spMkLst>
            <pc:docMk/>
            <pc:sldMk cId="1124013409" sldId="267"/>
            <ac:spMk id="7" creationId="{DBD51FE7-706A-EC55-6078-1EFAE972ADF9}"/>
          </ac:spMkLst>
        </pc:spChg>
        <pc:spChg chg="mod ord">
          <ac:chgData name="Μαγδαληνη Μυλωνα" userId="da8aab6e-075a-48d0-aa58-096177225109" providerId="ADAL" clId="{04D53A59-745A-4805-A8DB-4A761A57123D}" dt="2023-12-19T11:28:02.725" v="496" actId="167"/>
          <ac:spMkLst>
            <pc:docMk/>
            <pc:sldMk cId="1124013409" sldId="267"/>
            <ac:spMk id="9" creationId="{DA1FA38E-F1A4-572C-A449-D1852FD1B142}"/>
          </ac:spMkLst>
        </pc:spChg>
        <pc:spChg chg="mod">
          <ac:chgData name="Μαγδαληνη Μυλωνα" userId="da8aab6e-075a-48d0-aa58-096177225109" providerId="ADAL" clId="{04D53A59-745A-4805-A8DB-4A761A57123D}" dt="2023-12-19T15:27:59.260" v="1913" actId="207"/>
          <ac:spMkLst>
            <pc:docMk/>
            <pc:sldMk cId="1124013409" sldId="267"/>
            <ac:spMk id="12" creationId="{751DE7B9-B5DD-2358-AF42-E663116148C8}"/>
          </ac:spMkLst>
        </pc:spChg>
      </pc:sldChg>
      <pc:sldChg chg="addSp delSp modSp mod">
        <pc:chgData name="Μαγδαληνη Μυλωνα" userId="da8aab6e-075a-48d0-aa58-096177225109" providerId="ADAL" clId="{04D53A59-745A-4805-A8DB-4A761A57123D}" dt="2023-12-19T15:23:02.697" v="1857" actId="207"/>
        <pc:sldMkLst>
          <pc:docMk/>
          <pc:sldMk cId="705268794" sldId="268"/>
        </pc:sldMkLst>
        <pc:spChg chg="add mod">
          <ac:chgData name="Μαγδαληνη Μυλωνα" userId="da8aab6e-075a-48d0-aa58-096177225109" providerId="ADAL" clId="{04D53A59-745A-4805-A8DB-4A761A57123D}" dt="2023-12-19T11:26:11.632" v="469"/>
          <ac:spMkLst>
            <pc:docMk/>
            <pc:sldMk cId="705268794" sldId="268"/>
            <ac:spMk id="2" creationId="{1635D98E-1B76-C300-73C1-D34E7EF13113}"/>
          </ac:spMkLst>
        </pc:spChg>
        <pc:spChg chg="del">
          <ac:chgData name="Μαγδαληνη Μυλωνα" userId="da8aab6e-075a-48d0-aa58-096177225109" providerId="ADAL" clId="{04D53A59-745A-4805-A8DB-4A761A57123D}" dt="2023-12-19T11:26:09.991" v="468" actId="478"/>
          <ac:spMkLst>
            <pc:docMk/>
            <pc:sldMk cId="705268794" sldId="268"/>
            <ac:spMk id="4" creationId="{188FF773-CD70-D52B-BB70-E8A83F71F370}"/>
          </ac:spMkLst>
        </pc:spChg>
        <pc:spChg chg="mod">
          <ac:chgData name="Μαγδαληνη Μυλωνα" userId="da8aab6e-075a-48d0-aa58-096177225109" providerId="ADAL" clId="{04D53A59-745A-4805-A8DB-4A761A57123D}" dt="2023-12-19T15:22:26.215" v="1849" actId="207"/>
          <ac:spMkLst>
            <pc:docMk/>
            <pc:sldMk cId="705268794" sldId="268"/>
            <ac:spMk id="5" creationId="{91A3913B-F604-5895-5C64-C00C9442E33D}"/>
          </ac:spMkLst>
        </pc:spChg>
        <pc:graphicFrameChg chg="modGraphic">
          <ac:chgData name="Μαγδαληνη Μυλωνα" userId="da8aab6e-075a-48d0-aa58-096177225109" providerId="ADAL" clId="{04D53A59-745A-4805-A8DB-4A761A57123D}" dt="2023-12-19T15:23:02.697" v="1857" actId="207"/>
          <ac:graphicFrameMkLst>
            <pc:docMk/>
            <pc:sldMk cId="705268794" sldId="268"/>
            <ac:graphicFrameMk id="9" creationId="{A64CACF6-2D1D-5B71-840E-C5C39342FDF5}"/>
          </ac:graphicFrameMkLst>
        </pc:graphicFrameChg>
      </pc:sldChg>
      <pc:sldChg chg="addSp delSp modSp mod">
        <pc:chgData name="Μαγδαληνη Μυλωνα" userId="da8aab6e-075a-48d0-aa58-096177225109" providerId="ADAL" clId="{04D53A59-745A-4805-A8DB-4A761A57123D}" dt="2023-12-19T15:23:15.559" v="1860" actId="207"/>
        <pc:sldMkLst>
          <pc:docMk/>
          <pc:sldMk cId="3261130131" sldId="269"/>
        </pc:sldMkLst>
        <pc:spChg chg="add mod">
          <ac:chgData name="Μαγδαληνη Μυλωνα" userId="da8aab6e-075a-48d0-aa58-096177225109" providerId="ADAL" clId="{04D53A59-745A-4805-A8DB-4A761A57123D}" dt="2023-12-19T11:26:19.850" v="471"/>
          <ac:spMkLst>
            <pc:docMk/>
            <pc:sldMk cId="3261130131" sldId="269"/>
            <ac:spMk id="2" creationId="{25CA0C31-3F67-4377-2C6B-4FB74CDE7541}"/>
          </ac:spMkLst>
        </pc:spChg>
        <pc:spChg chg="del">
          <ac:chgData name="Μαγδαληνη Μυλωνα" userId="da8aab6e-075a-48d0-aa58-096177225109" providerId="ADAL" clId="{04D53A59-745A-4805-A8DB-4A761A57123D}" dt="2023-12-19T11:26:18.464" v="470" actId="478"/>
          <ac:spMkLst>
            <pc:docMk/>
            <pc:sldMk cId="3261130131" sldId="269"/>
            <ac:spMk id="4" creationId="{188FF773-CD70-D52B-BB70-E8A83F71F370}"/>
          </ac:spMkLst>
        </pc:spChg>
        <pc:graphicFrameChg chg="modGraphic">
          <ac:chgData name="Μαγδαληνη Μυλωνα" userId="da8aab6e-075a-48d0-aa58-096177225109" providerId="ADAL" clId="{04D53A59-745A-4805-A8DB-4A761A57123D}" dt="2023-12-19T15:23:15.559" v="1860" actId="207"/>
          <ac:graphicFrameMkLst>
            <pc:docMk/>
            <pc:sldMk cId="3261130131" sldId="269"/>
            <ac:graphicFrameMk id="9" creationId="{A64CACF6-2D1D-5B71-840E-C5C39342FDF5}"/>
          </ac:graphicFrameMkLst>
        </pc:graphicFrameChg>
      </pc:sldChg>
      <pc:sldChg chg="addSp delSp modSp mod">
        <pc:chgData name="Μαγδαληνη Μυλωνα" userId="da8aab6e-075a-48d0-aa58-096177225109" providerId="ADAL" clId="{04D53A59-745A-4805-A8DB-4A761A57123D}" dt="2023-12-19T15:25:04.132" v="1875" actId="207"/>
        <pc:sldMkLst>
          <pc:docMk/>
          <pc:sldMk cId="2668815147" sldId="270"/>
        </pc:sldMkLst>
        <pc:spChg chg="add mod">
          <ac:chgData name="Μαγδαληνη Μυλωνα" userId="da8aab6e-075a-48d0-aa58-096177225109" providerId="ADAL" clId="{04D53A59-745A-4805-A8DB-4A761A57123D}" dt="2023-12-19T11:26:47.964" v="480"/>
          <ac:spMkLst>
            <pc:docMk/>
            <pc:sldMk cId="2668815147" sldId="270"/>
            <ac:spMk id="3" creationId="{E09AE6D9-EAAF-6B3E-0D65-49E05B31918B}"/>
          </ac:spMkLst>
        </pc:spChg>
        <pc:spChg chg="del">
          <ac:chgData name="Μαγδαληνη Μυλωνα" userId="da8aab6e-075a-48d0-aa58-096177225109" providerId="ADAL" clId="{04D53A59-745A-4805-A8DB-4A761A57123D}" dt="2023-12-19T11:26:46.709" v="479" actId="478"/>
          <ac:spMkLst>
            <pc:docMk/>
            <pc:sldMk cId="2668815147" sldId="270"/>
            <ac:spMk id="4" creationId="{188FF773-CD70-D52B-BB70-E8A83F71F370}"/>
          </ac:spMkLst>
        </pc:spChg>
        <pc:spChg chg="mod">
          <ac:chgData name="Μαγδαληνη Μυλωνα" userId="da8aab6e-075a-48d0-aa58-096177225109" providerId="ADAL" clId="{04D53A59-745A-4805-A8DB-4A761A57123D}" dt="2023-12-19T15:24:05.054" v="1867" actId="1076"/>
          <ac:spMkLst>
            <pc:docMk/>
            <pc:sldMk cId="2668815147" sldId="270"/>
            <ac:spMk id="7" creationId="{C3022FF9-3292-E243-F9A4-AD75685D1F8C}"/>
          </ac:spMkLst>
        </pc:spChg>
        <pc:spChg chg="mod ord">
          <ac:chgData name="Μαγδαληνη Μυλωνα" userId="da8aab6e-075a-48d0-aa58-096177225109" providerId="ADAL" clId="{04D53A59-745A-4805-A8DB-4A761A57123D}" dt="2023-12-19T11:26:42.686" v="478" actId="403"/>
          <ac:spMkLst>
            <pc:docMk/>
            <pc:sldMk cId="2668815147" sldId="270"/>
            <ac:spMk id="9" creationId="{DA1FA38E-F1A4-572C-A449-D1852FD1B142}"/>
          </ac:spMkLst>
        </pc:spChg>
        <pc:spChg chg="mod">
          <ac:chgData name="Μαγδαληνη Μυλωνα" userId="da8aab6e-075a-48d0-aa58-096177225109" providerId="ADAL" clId="{04D53A59-745A-4805-A8DB-4A761A57123D}" dt="2023-12-19T15:25:04.132" v="1875" actId="207"/>
          <ac:spMkLst>
            <pc:docMk/>
            <pc:sldMk cId="2668815147" sldId="270"/>
            <ac:spMk id="11" creationId="{789C99A4-02D2-FD80-7250-B9126C43FC68}"/>
          </ac:spMkLst>
        </pc:spChg>
      </pc:sldChg>
      <pc:sldChg chg="addSp delSp modSp mod">
        <pc:chgData name="Μαγδαληνη Μυλωνα" userId="da8aab6e-075a-48d0-aa58-096177225109" providerId="ADAL" clId="{04D53A59-745A-4805-A8DB-4A761A57123D}" dt="2023-12-19T11:36:44.009" v="592" actId="1076"/>
        <pc:sldMkLst>
          <pc:docMk/>
          <pc:sldMk cId="881887909" sldId="272"/>
        </pc:sldMkLst>
        <pc:spChg chg="del">
          <ac:chgData name="Μαγδαληνη Μυλωνα" userId="da8aab6e-075a-48d0-aa58-096177225109" providerId="ADAL" clId="{04D53A59-745A-4805-A8DB-4A761A57123D}" dt="2023-12-19T11:36:02.920" v="583" actId="478"/>
          <ac:spMkLst>
            <pc:docMk/>
            <pc:sldMk cId="881887909" sldId="272"/>
            <ac:spMk id="3" creationId="{8B6FBD24-1ACD-120F-5582-71C5037DFA58}"/>
          </ac:spMkLst>
        </pc:spChg>
        <pc:spChg chg="add del">
          <ac:chgData name="Μαγδαληνη Μυλωνα" userId="da8aab6e-075a-48d0-aa58-096177225109" providerId="ADAL" clId="{04D53A59-745A-4805-A8DB-4A761A57123D}" dt="2023-12-19T11:36:06.257" v="585" actId="22"/>
          <ac:spMkLst>
            <pc:docMk/>
            <pc:sldMk cId="881887909" sldId="272"/>
            <ac:spMk id="7" creationId="{6D44B6C3-D44F-A367-0F53-7AF2F159E9F7}"/>
          </ac:spMkLst>
        </pc:spChg>
        <pc:spChg chg="add mod">
          <ac:chgData name="Μαγδαληνη Μυλωνα" userId="da8aab6e-075a-48d0-aa58-096177225109" providerId="ADAL" clId="{04D53A59-745A-4805-A8DB-4A761A57123D}" dt="2023-12-19T11:36:12.918" v="586"/>
          <ac:spMkLst>
            <pc:docMk/>
            <pc:sldMk cId="881887909" sldId="272"/>
            <ac:spMk id="8" creationId="{AF9E0BCE-420D-56D8-38B0-240BB48E2D30}"/>
          </ac:spMkLst>
        </pc:spChg>
        <pc:picChg chg="mod modCrop">
          <ac:chgData name="Μαγδαληνη Μυλωνα" userId="da8aab6e-075a-48d0-aa58-096177225109" providerId="ADAL" clId="{04D53A59-745A-4805-A8DB-4A761A57123D}" dt="2023-12-19T11:36:44.009" v="592" actId="1076"/>
          <ac:picMkLst>
            <pc:docMk/>
            <pc:sldMk cId="881887909" sldId="272"/>
            <ac:picMk id="5" creationId="{F518765A-AD12-C8B9-5D6D-14CD18C88C53}"/>
          </ac:picMkLst>
        </pc:picChg>
      </pc:sldChg>
      <pc:sldChg chg="addSp delSp modSp mod">
        <pc:chgData name="Μαγδαληνη Μυλωνα" userId="da8aab6e-075a-48d0-aa58-096177225109" providerId="ADAL" clId="{04D53A59-745A-4805-A8DB-4A761A57123D}" dt="2023-12-19T11:36:50.248" v="594"/>
        <pc:sldMkLst>
          <pc:docMk/>
          <pc:sldMk cId="3443181246" sldId="273"/>
        </pc:sldMkLst>
        <pc:spChg chg="del">
          <ac:chgData name="Μαγδαληνη Μυλωνα" userId="da8aab6e-075a-48d0-aa58-096177225109" providerId="ADAL" clId="{04D53A59-745A-4805-A8DB-4A761A57123D}" dt="2023-12-19T11:36:48.829" v="593" actId="478"/>
          <ac:spMkLst>
            <pc:docMk/>
            <pc:sldMk cId="3443181246" sldId="273"/>
            <ac:spMk id="3" creationId="{8B6FBD24-1ACD-120F-5582-71C5037DFA58}"/>
          </ac:spMkLst>
        </pc:spChg>
        <pc:spChg chg="add mod">
          <ac:chgData name="Μαγδαληνη Μυλωνα" userId="da8aab6e-075a-48d0-aa58-096177225109" providerId="ADAL" clId="{04D53A59-745A-4805-A8DB-4A761A57123D}" dt="2023-12-19T11:36:50.248" v="594"/>
          <ac:spMkLst>
            <pc:docMk/>
            <pc:sldMk cId="3443181246" sldId="273"/>
            <ac:spMk id="5" creationId="{902BA300-71A8-0876-0BC3-5BBF212431B3}"/>
          </ac:spMkLst>
        </pc:spChg>
      </pc:sldChg>
      <pc:sldChg chg="addSp delSp modSp mod">
        <pc:chgData name="Μαγδαληνη Μυλωνα" userId="da8aab6e-075a-48d0-aa58-096177225109" providerId="ADAL" clId="{04D53A59-745A-4805-A8DB-4A761A57123D}" dt="2023-12-19T11:36:59.804" v="596"/>
        <pc:sldMkLst>
          <pc:docMk/>
          <pc:sldMk cId="3014807313" sldId="274"/>
        </pc:sldMkLst>
        <pc:spChg chg="add mod">
          <ac:chgData name="Μαγδαληνη Μυλωνα" userId="da8aab6e-075a-48d0-aa58-096177225109" providerId="ADAL" clId="{04D53A59-745A-4805-A8DB-4A761A57123D}" dt="2023-12-19T11:36:59.804" v="596"/>
          <ac:spMkLst>
            <pc:docMk/>
            <pc:sldMk cId="3014807313" sldId="274"/>
            <ac:spMk id="2" creationId="{B92A57A5-D21D-A4BA-1F6F-B28B30EC4D7C}"/>
          </ac:spMkLst>
        </pc:spChg>
        <pc:spChg chg="del">
          <ac:chgData name="Μαγδαληνη Μυλωνα" userId="da8aab6e-075a-48d0-aa58-096177225109" providerId="ADAL" clId="{04D53A59-745A-4805-A8DB-4A761A57123D}" dt="2023-12-19T11:36:56.958" v="595" actId="478"/>
          <ac:spMkLst>
            <pc:docMk/>
            <pc:sldMk cId="3014807313" sldId="274"/>
            <ac:spMk id="3" creationId="{8B6FBD24-1ACD-120F-5582-71C5037DFA58}"/>
          </ac:spMkLst>
        </pc:spChg>
      </pc:sldChg>
      <pc:sldChg chg="addSp delSp modSp mod">
        <pc:chgData name="Μαγδαληνη Μυλωνα" userId="da8aab6e-075a-48d0-aa58-096177225109" providerId="ADAL" clId="{04D53A59-745A-4805-A8DB-4A761A57123D}" dt="2023-12-19T11:37:05.290" v="598"/>
        <pc:sldMkLst>
          <pc:docMk/>
          <pc:sldMk cId="425971590" sldId="275"/>
        </pc:sldMkLst>
        <pc:spChg chg="del">
          <ac:chgData name="Μαγδαληνη Μυλωνα" userId="da8aab6e-075a-48d0-aa58-096177225109" providerId="ADAL" clId="{04D53A59-745A-4805-A8DB-4A761A57123D}" dt="2023-12-19T11:37:03.871" v="597" actId="478"/>
          <ac:spMkLst>
            <pc:docMk/>
            <pc:sldMk cId="425971590" sldId="275"/>
            <ac:spMk id="3" creationId="{8B6FBD24-1ACD-120F-5582-71C5037DFA58}"/>
          </ac:spMkLst>
        </pc:spChg>
        <pc:spChg chg="add mod">
          <ac:chgData name="Μαγδαληνη Μυλωνα" userId="da8aab6e-075a-48d0-aa58-096177225109" providerId="ADAL" clId="{04D53A59-745A-4805-A8DB-4A761A57123D}" dt="2023-12-19T11:37:05.290" v="598"/>
          <ac:spMkLst>
            <pc:docMk/>
            <pc:sldMk cId="425971590" sldId="275"/>
            <ac:spMk id="5" creationId="{51C5C1D0-6052-F267-49DC-85B3888A9951}"/>
          </ac:spMkLst>
        </pc:spChg>
      </pc:sldChg>
      <pc:sldChg chg="addSp delSp modSp mod">
        <pc:chgData name="Μαγδαληνη Μυλωνα" userId="da8aab6e-075a-48d0-aa58-096177225109" providerId="ADAL" clId="{04D53A59-745A-4805-A8DB-4A761A57123D}" dt="2023-12-19T11:37:11.625" v="600"/>
        <pc:sldMkLst>
          <pc:docMk/>
          <pc:sldMk cId="3727482327" sldId="276"/>
        </pc:sldMkLst>
        <pc:spChg chg="add mod">
          <ac:chgData name="Μαγδαληνη Μυλωνα" userId="da8aab6e-075a-48d0-aa58-096177225109" providerId="ADAL" clId="{04D53A59-745A-4805-A8DB-4A761A57123D}" dt="2023-12-19T11:37:11.625" v="600"/>
          <ac:spMkLst>
            <pc:docMk/>
            <pc:sldMk cId="3727482327" sldId="276"/>
            <ac:spMk id="2" creationId="{E129FB2C-8499-D11D-08E8-2C042D78C6FC}"/>
          </ac:spMkLst>
        </pc:spChg>
        <pc:spChg chg="del">
          <ac:chgData name="Μαγδαληνη Μυλωνα" userId="da8aab6e-075a-48d0-aa58-096177225109" providerId="ADAL" clId="{04D53A59-745A-4805-A8DB-4A761A57123D}" dt="2023-12-19T11:37:10.238" v="599" actId="478"/>
          <ac:spMkLst>
            <pc:docMk/>
            <pc:sldMk cId="3727482327" sldId="276"/>
            <ac:spMk id="5" creationId="{BE70E1D5-A882-447F-DA3B-9AD37BF22C1B}"/>
          </ac:spMkLst>
        </pc:spChg>
      </pc:sldChg>
      <pc:sldChg chg="addSp modSp del mod">
        <pc:chgData name="Μαγδαληνη Μυλωνα" userId="da8aab6e-075a-48d0-aa58-096177225109" providerId="ADAL" clId="{04D53A59-745A-4805-A8DB-4A761A57123D}" dt="2023-12-19T16:59:48.677" v="2961" actId="47"/>
        <pc:sldMkLst>
          <pc:docMk/>
          <pc:sldMk cId="316247631" sldId="367"/>
        </pc:sldMkLst>
        <pc:spChg chg="add mod">
          <ac:chgData name="Μαγδαληνη Μυλωνα" userId="da8aab6e-075a-48d0-aa58-096177225109" providerId="ADAL" clId="{04D53A59-745A-4805-A8DB-4A761A57123D}" dt="2023-12-19T11:51:25.753" v="758"/>
          <ac:spMkLst>
            <pc:docMk/>
            <pc:sldMk cId="316247631" sldId="367"/>
            <ac:spMk id="4" creationId="{C7715E64-72E5-5A71-1E0A-097C855D295A}"/>
          </ac:spMkLst>
        </pc:spChg>
        <pc:spChg chg="mod">
          <ac:chgData name="Μαγδαληνη Μυλωνα" userId="da8aab6e-075a-48d0-aa58-096177225109" providerId="ADAL" clId="{04D53A59-745A-4805-A8DB-4A761A57123D}" dt="2023-12-19T15:53:13.668" v="2181" actId="1076"/>
          <ac:spMkLst>
            <pc:docMk/>
            <pc:sldMk cId="316247631" sldId="367"/>
            <ac:spMk id="5" creationId="{8037A291-BF1F-4B6F-AE66-76E9A6089659}"/>
          </ac:spMkLst>
        </pc:spChg>
        <pc:spChg chg="mod">
          <ac:chgData name="Μαγδαληνη Μυλωνα" userId="da8aab6e-075a-48d0-aa58-096177225109" providerId="ADAL" clId="{04D53A59-745A-4805-A8DB-4A761A57123D}" dt="2023-12-19T15:52:47.695" v="2178" actId="207"/>
          <ac:spMkLst>
            <pc:docMk/>
            <pc:sldMk cId="316247631" sldId="367"/>
            <ac:spMk id="21" creationId="{D393332E-6FA6-291C-0952-6383EDB9A7EB}"/>
          </ac:spMkLst>
        </pc:spChg>
        <pc:spChg chg="mod">
          <ac:chgData name="Μαγδαληνη Μυλωνα" userId="da8aab6e-075a-48d0-aa58-096177225109" providerId="ADAL" clId="{04D53A59-745A-4805-A8DB-4A761A57123D}" dt="2023-12-19T15:52:44.296" v="2177" actId="207"/>
          <ac:spMkLst>
            <pc:docMk/>
            <pc:sldMk cId="316247631" sldId="367"/>
            <ac:spMk id="50" creationId="{0DFD9B87-3960-A260-AA42-03AB5A998538}"/>
          </ac:spMkLst>
        </pc:spChg>
        <pc:spChg chg="mod">
          <ac:chgData name="Μαγδαληνη Μυλωνα" userId="da8aab6e-075a-48d0-aa58-096177225109" providerId="ADAL" clId="{04D53A59-745A-4805-A8DB-4A761A57123D}" dt="2023-12-19T15:52:50.445" v="2179" actId="207"/>
          <ac:spMkLst>
            <pc:docMk/>
            <pc:sldMk cId="316247631" sldId="367"/>
            <ac:spMk id="52" creationId="{45517358-16A7-CFE3-2480-159CBB7F0B73}"/>
          </ac:spMkLst>
        </pc:spChg>
        <pc:picChg chg="mod">
          <ac:chgData name="Μαγδαληνη Μυλωνα" userId="da8aab6e-075a-48d0-aa58-096177225109" providerId="ADAL" clId="{04D53A59-745A-4805-A8DB-4A761A57123D}" dt="2023-12-19T15:53:02.490" v="2180" actId="207"/>
          <ac:picMkLst>
            <pc:docMk/>
            <pc:sldMk cId="316247631" sldId="367"/>
            <ac:picMk id="20" creationId="{C7A99CEA-B2F0-BA64-D006-CE249AA0EF0E}"/>
          </ac:picMkLst>
        </pc:picChg>
      </pc:sldChg>
      <pc:sldChg chg="addSp modSp">
        <pc:chgData name="Μαγδαληνη Μυλωνα" userId="da8aab6e-075a-48d0-aa58-096177225109" providerId="ADAL" clId="{04D53A59-745A-4805-A8DB-4A761A57123D}" dt="2023-12-19T11:19:38.190" v="414"/>
        <pc:sldMkLst>
          <pc:docMk/>
          <pc:sldMk cId="3508429865" sldId="411"/>
        </pc:sldMkLst>
        <pc:spChg chg="add mod">
          <ac:chgData name="Μαγδαληνη Μυλωνα" userId="da8aab6e-075a-48d0-aa58-096177225109" providerId="ADAL" clId="{04D53A59-745A-4805-A8DB-4A761A57123D}" dt="2023-12-19T11:19:38.190" v="414"/>
          <ac:spMkLst>
            <pc:docMk/>
            <pc:sldMk cId="3508429865" sldId="411"/>
            <ac:spMk id="3" creationId="{59523F9C-5BD6-C207-3632-5938D2C84851}"/>
          </ac:spMkLst>
        </pc:spChg>
      </pc:sldChg>
      <pc:sldChg chg="addSp delSp modSp mod">
        <pc:chgData name="Μαγδαληνη Μυλωνα" userId="da8aab6e-075a-48d0-aa58-096177225109" providerId="ADAL" clId="{04D53A59-745A-4805-A8DB-4A761A57123D}" dt="2023-12-19T11:51:32.877" v="760"/>
        <pc:sldMkLst>
          <pc:docMk/>
          <pc:sldMk cId="3702965662" sldId="413"/>
        </pc:sldMkLst>
        <pc:spChg chg="del">
          <ac:chgData name="Μαγδαληνη Μυλωνα" userId="da8aab6e-075a-48d0-aa58-096177225109" providerId="ADAL" clId="{04D53A59-745A-4805-A8DB-4A761A57123D}" dt="2023-12-19T11:51:31.543" v="759" actId="478"/>
          <ac:spMkLst>
            <pc:docMk/>
            <pc:sldMk cId="3702965662" sldId="413"/>
            <ac:spMk id="2" creationId="{DA134494-AB05-E1C9-AAAF-21FEE5A3196A}"/>
          </ac:spMkLst>
        </pc:spChg>
        <pc:spChg chg="add mod">
          <ac:chgData name="Μαγδαληνη Μυλωνα" userId="da8aab6e-075a-48d0-aa58-096177225109" providerId="ADAL" clId="{04D53A59-745A-4805-A8DB-4A761A57123D}" dt="2023-12-19T11:51:32.877" v="760"/>
          <ac:spMkLst>
            <pc:docMk/>
            <pc:sldMk cId="3702965662" sldId="413"/>
            <ac:spMk id="3" creationId="{37A68154-0322-7A66-B39A-5849C68FC373}"/>
          </ac:spMkLst>
        </pc:spChg>
      </pc:sldChg>
      <pc:sldChg chg="addSp delSp modSp mod">
        <pc:chgData name="Μαγδαληνη Μυλωνα" userId="da8aab6e-075a-48d0-aa58-096177225109" providerId="ADAL" clId="{04D53A59-745A-4805-A8DB-4A761A57123D}" dt="2023-12-19T11:19:14.793" v="409" actId="478"/>
        <pc:sldMkLst>
          <pc:docMk/>
          <pc:sldMk cId="1403373574" sldId="418"/>
        </pc:sldMkLst>
        <pc:spChg chg="del">
          <ac:chgData name="Μαγδαληνη Μυλωνα" userId="da8aab6e-075a-48d0-aa58-096177225109" providerId="ADAL" clId="{04D53A59-745A-4805-A8DB-4A761A57123D}" dt="2023-12-19T11:19:14.793" v="409" actId="478"/>
          <ac:spMkLst>
            <pc:docMk/>
            <pc:sldMk cId="1403373574" sldId="418"/>
            <ac:spMk id="2" creationId="{C15160E9-E29D-9FF3-22CF-20EF5D3965E9}"/>
          </ac:spMkLst>
        </pc:spChg>
        <pc:spChg chg="add mod">
          <ac:chgData name="Μαγδαληνη Μυλωνα" userId="da8aab6e-075a-48d0-aa58-096177225109" providerId="ADAL" clId="{04D53A59-745A-4805-A8DB-4A761A57123D}" dt="2023-12-19T11:19:12.270" v="408"/>
          <ac:spMkLst>
            <pc:docMk/>
            <pc:sldMk cId="1403373574" sldId="418"/>
            <ac:spMk id="3" creationId="{8094DEB9-F395-20A9-E9CF-499CCBFB8172}"/>
          </ac:spMkLst>
        </pc:spChg>
      </pc:sldChg>
      <pc:sldChg chg="addSp delSp modSp mod setBg">
        <pc:chgData name="Μαγδαληνη Μυλωνα" userId="da8aab6e-075a-48d0-aa58-096177225109" providerId="ADAL" clId="{04D53A59-745A-4805-A8DB-4A761A57123D}" dt="2023-12-19T19:49:25.629" v="3006" actId="1076"/>
        <pc:sldMkLst>
          <pc:docMk/>
          <pc:sldMk cId="3309436468" sldId="423"/>
        </pc:sldMkLst>
        <pc:spChg chg="del">
          <ac:chgData name="Μαγδαληνη Μυλωνα" userId="da8aab6e-075a-48d0-aa58-096177225109" providerId="ADAL" clId="{04D53A59-745A-4805-A8DB-4A761A57123D}" dt="2023-12-19T11:20:35.141" v="431" actId="478"/>
          <ac:spMkLst>
            <pc:docMk/>
            <pc:sldMk cId="3309436468" sldId="423"/>
            <ac:spMk id="2" creationId="{74E8582B-8CB4-57B2-C78A-79AA03E46481}"/>
          </ac:spMkLst>
        </pc:spChg>
        <pc:spChg chg="add mod ord">
          <ac:chgData name="Μαγδαληνη Μυλωνα" userId="da8aab6e-075a-48d0-aa58-096177225109" providerId="ADAL" clId="{04D53A59-745A-4805-A8DB-4A761A57123D}" dt="2023-12-19T17:03:00.739" v="2975" actId="26606"/>
          <ac:spMkLst>
            <pc:docMk/>
            <pc:sldMk cId="3309436468" sldId="423"/>
            <ac:spMk id="3" creationId="{BC158B41-0E9E-0A43-B38F-33F2C8B3619F}"/>
          </ac:spMkLst>
        </pc:spChg>
        <pc:spChg chg="mod">
          <ac:chgData name="Μαγδαληνη Μυλωνα" userId="da8aab6e-075a-48d0-aa58-096177225109" providerId="ADAL" clId="{04D53A59-745A-4805-A8DB-4A761A57123D}" dt="2023-12-19T19:49:25.629" v="3006" actId="1076"/>
          <ac:spMkLst>
            <pc:docMk/>
            <pc:sldMk cId="3309436468" sldId="423"/>
            <ac:spMk id="5" creationId="{F146BEDE-56E9-441C-A1C6-53085C31C65C}"/>
          </ac:spMkLst>
        </pc:spChg>
        <pc:spChg chg="add del">
          <ac:chgData name="Μαγδαληνη Μυλωνα" userId="da8aab6e-075a-48d0-aa58-096177225109" providerId="ADAL" clId="{04D53A59-745A-4805-A8DB-4A761A57123D}" dt="2023-12-19T17:03:00.739" v="2975" actId="26606"/>
          <ac:spMkLst>
            <pc:docMk/>
            <pc:sldMk cId="3309436468" sldId="423"/>
            <ac:spMk id="12" creationId="{69D184B2-2226-4E31-BCCB-444330767440}"/>
          </ac:spMkLst>
        </pc:spChg>
        <pc:spChg chg="add del">
          <ac:chgData name="Μαγδαληνη Μυλωνα" userId="da8aab6e-075a-48d0-aa58-096177225109" providerId="ADAL" clId="{04D53A59-745A-4805-A8DB-4A761A57123D}" dt="2023-12-19T17:03:00.739" v="2975" actId="26606"/>
          <ac:spMkLst>
            <pc:docMk/>
            <pc:sldMk cId="3309436468" sldId="423"/>
            <ac:spMk id="14" creationId="{1AC4D4E3-486A-464A-8EC8-D44881097267}"/>
          </ac:spMkLst>
        </pc:spChg>
        <pc:spChg chg="add del">
          <ac:chgData name="Μαγδαληνη Μυλωνα" userId="da8aab6e-075a-48d0-aa58-096177225109" providerId="ADAL" clId="{04D53A59-745A-4805-A8DB-4A761A57123D}" dt="2023-12-19T17:03:00.739" v="2975" actId="26606"/>
          <ac:spMkLst>
            <pc:docMk/>
            <pc:sldMk cId="3309436468" sldId="423"/>
            <ac:spMk id="16" creationId="{864DE13E-58EB-4475-B79C-0D4FC651239B}"/>
          </ac:spMkLst>
        </pc:spChg>
        <pc:grpChg chg="add mod ord">
          <ac:chgData name="Μαγδαληνη Μυλωνα" userId="da8aab6e-075a-48d0-aa58-096177225109" providerId="ADAL" clId="{04D53A59-745A-4805-A8DB-4A761A57123D}" dt="2023-12-19T17:03:16.078" v="2982" actId="164"/>
          <ac:grpSpMkLst>
            <pc:docMk/>
            <pc:sldMk cId="3309436468" sldId="423"/>
            <ac:grpSpMk id="7" creationId="{8C59FDA9-B236-9A0E-E3DD-892DBC31C19B}"/>
          </ac:grpSpMkLst>
        </pc:grpChg>
        <pc:picChg chg="mod">
          <ac:chgData name="Μαγδαληνη Μυλωνα" userId="da8aab6e-075a-48d0-aa58-096177225109" providerId="ADAL" clId="{04D53A59-745A-4805-A8DB-4A761A57123D}" dt="2023-12-19T19:49:24.716" v="3005" actId="14100"/>
          <ac:picMkLst>
            <pc:docMk/>
            <pc:sldMk cId="3309436468" sldId="423"/>
            <ac:picMk id="4" creationId="{C8245048-C629-40D2-B43E-969CAF0313C4}"/>
          </ac:picMkLst>
        </pc:picChg>
        <pc:picChg chg="add del mod">
          <ac:chgData name="Μαγδαληνη Μυλωνα" userId="da8aab6e-075a-48d0-aa58-096177225109" providerId="ADAL" clId="{04D53A59-745A-4805-A8DB-4A761A57123D}" dt="2023-12-19T17:03:19.072" v="2986"/>
          <ac:picMkLst>
            <pc:docMk/>
            <pc:sldMk cId="3309436468" sldId="423"/>
            <ac:picMk id="6" creationId="{EA467623-85B9-7AE2-99D3-4DA7F3ED1452}"/>
          </ac:picMkLst>
        </pc:picChg>
        <pc:cxnChg chg="add del">
          <ac:chgData name="Μαγδαληνη Μυλωνα" userId="da8aab6e-075a-48d0-aa58-096177225109" providerId="ADAL" clId="{04D53A59-745A-4805-A8DB-4A761A57123D}" dt="2023-12-19T17:03:00.739" v="2975" actId="26606"/>
          <ac:cxnSpMkLst>
            <pc:docMk/>
            <pc:sldMk cId="3309436468" sldId="423"/>
            <ac:cxnSpMk id="18" creationId="{02E9B2EE-76CA-47F3-9977-3F2FCB7FD252}"/>
          </ac:cxnSpMkLst>
        </pc:cxnChg>
      </pc:sldChg>
      <pc:sldChg chg="delSp modSp mod">
        <pc:chgData name="Μαγδαληνη Μυλωνα" userId="da8aab6e-075a-48d0-aa58-096177225109" providerId="ADAL" clId="{04D53A59-745A-4805-A8DB-4A761A57123D}" dt="2023-12-19T16:30:58.374" v="2730"/>
        <pc:sldMkLst>
          <pc:docMk/>
          <pc:sldMk cId="3513473579" sldId="427"/>
        </pc:sldMkLst>
        <pc:spChg chg="del">
          <ac:chgData name="Μαγδαληνη Μυλωνα" userId="da8aab6e-075a-48d0-aa58-096177225109" providerId="ADAL" clId="{04D53A59-745A-4805-A8DB-4A761A57123D}" dt="2023-12-19T14:31:27.828" v="1637" actId="478"/>
          <ac:spMkLst>
            <pc:docMk/>
            <pc:sldMk cId="3513473579" sldId="427"/>
            <ac:spMk id="11" creationId="{A89FFEBF-1EAC-2907-2D68-33515DA982BC}"/>
          </ac:spMkLst>
        </pc:spChg>
        <pc:grpChg chg="mod">
          <ac:chgData name="Μαγδαληνη Μυλωνα" userId="da8aab6e-075a-48d0-aa58-096177225109" providerId="ADAL" clId="{04D53A59-745A-4805-A8DB-4A761A57123D}" dt="2023-12-19T14:31:10.215" v="1636" actId="1076"/>
          <ac:grpSpMkLst>
            <pc:docMk/>
            <pc:sldMk cId="3513473579" sldId="427"/>
            <ac:grpSpMk id="4" creationId="{58F9E170-8404-41A5-A0B7-66AF79558A51}"/>
          </ac:grpSpMkLst>
        </pc:grpChg>
        <pc:picChg chg="mod">
          <ac:chgData name="Μαγδαληνη Μυλωνα" userId="da8aab6e-075a-48d0-aa58-096177225109" providerId="ADAL" clId="{04D53A59-745A-4805-A8DB-4A761A57123D}" dt="2023-12-19T16:30:44.482" v="2724"/>
          <ac:picMkLst>
            <pc:docMk/>
            <pc:sldMk cId="3513473579" sldId="427"/>
            <ac:picMk id="2" creationId="{5FDAF469-CDDF-6C6D-F17F-2F2162DD17E2}"/>
          </ac:picMkLst>
        </pc:picChg>
        <pc:picChg chg="mod">
          <ac:chgData name="Μαγδαληνη Μυλωνα" userId="da8aab6e-075a-48d0-aa58-096177225109" providerId="ADAL" clId="{04D53A59-745A-4805-A8DB-4A761A57123D}" dt="2023-12-19T16:30:58.374" v="2730"/>
          <ac:picMkLst>
            <pc:docMk/>
            <pc:sldMk cId="3513473579" sldId="427"/>
            <ac:picMk id="27" creationId="{187125AE-4C74-D9CF-AFC0-7E64267DF9CF}"/>
          </ac:picMkLst>
        </pc:picChg>
      </pc:sldChg>
      <pc:sldChg chg="addSp delSp modSp mod">
        <pc:chgData name="Μαγδαληνη Μυλωνα" userId="da8aab6e-075a-48d0-aa58-096177225109" providerId="ADAL" clId="{04D53A59-745A-4805-A8DB-4A761A57123D}" dt="2023-12-19T11:51:57.284" v="763" actId="1076"/>
        <pc:sldMkLst>
          <pc:docMk/>
          <pc:sldMk cId="4447895" sldId="444"/>
        </pc:sldMkLst>
        <pc:spChg chg="mod">
          <ac:chgData name="Μαγδαληνη Μυλωνα" userId="da8aab6e-075a-48d0-aa58-096177225109" providerId="ADAL" clId="{04D53A59-745A-4805-A8DB-4A761A57123D}" dt="2023-12-19T11:51:57.284" v="763" actId="1076"/>
          <ac:spMkLst>
            <pc:docMk/>
            <pc:sldMk cId="4447895" sldId="444"/>
            <ac:spMk id="2" creationId="{4D346279-DF6D-5E91-DEAC-D45836D8CBD2}"/>
          </ac:spMkLst>
        </pc:spChg>
        <pc:spChg chg="add mod">
          <ac:chgData name="Μαγδαληνη Μυλωνα" userId="da8aab6e-075a-48d0-aa58-096177225109" providerId="ADAL" clId="{04D53A59-745A-4805-A8DB-4A761A57123D}" dt="2023-12-19T11:51:40.127" v="762"/>
          <ac:spMkLst>
            <pc:docMk/>
            <pc:sldMk cId="4447895" sldId="444"/>
            <ac:spMk id="3" creationId="{C48C44AB-EFC5-6C3E-6C63-434F06A887C5}"/>
          </ac:spMkLst>
        </pc:spChg>
        <pc:spChg chg="del">
          <ac:chgData name="Μαγδαληνη Μυλωνα" userId="da8aab6e-075a-48d0-aa58-096177225109" providerId="ADAL" clId="{04D53A59-745A-4805-A8DB-4A761A57123D}" dt="2023-12-19T11:51:38.840" v="761" actId="478"/>
          <ac:spMkLst>
            <pc:docMk/>
            <pc:sldMk cId="4447895" sldId="444"/>
            <ac:spMk id="50184" creationId="{ABC4F1C4-3AE5-40BA-A909-5B98C210FDDA}"/>
          </ac:spMkLst>
        </pc:spChg>
      </pc:sldChg>
      <pc:sldChg chg="addSp delSp modSp">
        <pc:chgData name="Μαγδαληνη Μυλωνα" userId="da8aab6e-075a-48d0-aa58-096177225109" providerId="ADAL" clId="{04D53A59-745A-4805-A8DB-4A761A57123D}" dt="2023-12-19T11:52:19.066" v="768"/>
        <pc:sldMkLst>
          <pc:docMk/>
          <pc:sldMk cId="2886324758" sldId="445"/>
        </pc:sldMkLst>
        <pc:spChg chg="add mod">
          <ac:chgData name="Μαγδαληνη Μυλωνα" userId="da8aab6e-075a-48d0-aa58-096177225109" providerId="ADAL" clId="{04D53A59-745A-4805-A8DB-4A761A57123D}" dt="2023-12-19T11:52:19.066" v="768"/>
          <ac:spMkLst>
            <pc:docMk/>
            <pc:sldMk cId="2886324758" sldId="445"/>
            <ac:spMk id="3" creationId="{7B2E9B5D-9742-327A-7409-C6C068DD203D}"/>
          </ac:spMkLst>
        </pc:spChg>
        <pc:spChg chg="del">
          <ac:chgData name="Μαγδαληνη Μυλωνα" userId="da8aab6e-075a-48d0-aa58-096177225109" providerId="ADAL" clId="{04D53A59-745A-4805-A8DB-4A761A57123D}" dt="2023-12-19T11:52:17.863" v="767" actId="478"/>
          <ac:spMkLst>
            <pc:docMk/>
            <pc:sldMk cId="2886324758" sldId="445"/>
            <ac:spMk id="50184" creationId="{ABC4F1C4-3AE5-40BA-A909-5B98C210FDDA}"/>
          </ac:spMkLst>
        </pc:spChg>
      </pc:sldChg>
      <pc:sldChg chg="addSp delSp modSp">
        <pc:chgData name="Μαγδαληνη Μυλωνα" userId="da8aab6e-075a-48d0-aa58-096177225109" providerId="ADAL" clId="{04D53A59-745A-4805-A8DB-4A761A57123D}" dt="2023-12-19T11:52:27.994" v="770"/>
        <pc:sldMkLst>
          <pc:docMk/>
          <pc:sldMk cId="2309990093" sldId="448"/>
        </pc:sldMkLst>
        <pc:spChg chg="add mod">
          <ac:chgData name="Μαγδαληνη Μυλωνα" userId="da8aab6e-075a-48d0-aa58-096177225109" providerId="ADAL" clId="{04D53A59-745A-4805-A8DB-4A761A57123D}" dt="2023-12-19T11:52:27.994" v="770"/>
          <ac:spMkLst>
            <pc:docMk/>
            <pc:sldMk cId="2309990093" sldId="448"/>
            <ac:spMk id="3" creationId="{14833B5A-E8A0-B6E4-5BD0-11CF024FD81E}"/>
          </ac:spMkLst>
        </pc:spChg>
        <pc:spChg chg="del">
          <ac:chgData name="Μαγδαληνη Μυλωνα" userId="da8aab6e-075a-48d0-aa58-096177225109" providerId="ADAL" clId="{04D53A59-745A-4805-A8DB-4A761A57123D}" dt="2023-12-19T11:52:26.860" v="769" actId="478"/>
          <ac:spMkLst>
            <pc:docMk/>
            <pc:sldMk cId="2309990093" sldId="448"/>
            <ac:spMk id="50184" creationId="{ABC4F1C4-3AE5-40BA-A909-5B98C210FDDA}"/>
          </ac:spMkLst>
        </pc:spChg>
      </pc:sldChg>
      <pc:sldChg chg="addSp delSp modSp mod">
        <pc:chgData name="Μαγδαληνη Μυλωνα" userId="da8aab6e-075a-48d0-aa58-096177225109" providerId="ADAL" clId="{04D53A59-745A-4805-A8DB-4A761A57123D}" dt="2023-12-19T11:52:13.118" v="766"/>
        <pc:sldMkLst>
          <pc:docMk/>
          <pc:sldMk cId="520133715" sldId="2145706184"/>
        </pc:sldMkLst>
        <pc:spChg chg="add mod">
          <ac:chgData name="Μαγδαληνη Μυλωνα" userId="da8aab6e-075a-48d0-aa58-096177225109" providerId="ADAL" clId="{04D53A59-745A-4805-A8DB-4A761A57123D}" dt="2023-12-19T11:52:13.118" v="766"/>
          <ac:spMkLst>
            <pc:docMk/>
            <pc:sldMk cId="520133715" sldId="2145706184"/>
            <ac:spMk id="3" creationId="{BF83B289-8170-0ED7-58AF-7CF929DC62C3}"/>
          </ac:spMkLst>
        </pc:spChg>
        <pc:spChg chg="ord">
          <ac:chgData name="Μαγδαληνη Μυλωνα" userId="da8aab6e-075a-48d0-aa58-096177225109" providerId="ADAL" clId="{04D53A59-745A-4805-A8DB-4A761A57123D}" dt="2023-12-19T11:52:04.961" v="764" actId="167"/>
          <ac:spMkLst>
            <pc:docMk/>
            <pc:sldMk cId="520133715" sldId="2145706184"/>
            <ac:spMk id="6" creationId="{C6D48A15-6E04-47C9-9A63-3ADECF5203AC}"/>
          </ac:spMkLst>
        </pc:spChg>
        <pc:spChg chg="del">
          <ac:chgData name="Μαγδαληνη Μυλωνα" userId="da8aab6e-075a-48d0-aa58-096177225109" providerId="ADAL" clId="{04D53A59-745A-4805-A8DB-4A761A57123D}" dt="2023-12-19T11:52:11.870" v="765" actId="478"/>
          <ac:spMkLst>
            <pc:docMk/>
            <pc:sldMk cId="520133715" sldId="2145706184"/>
            <ac:spMk id="50184" creationId="{ABC4F1C4-3AE5-40BA-A909-5B98C210FDDA}"/>
          </ac:spMkLst>
        </pc:spChg>
      </pc:sldChg>
      <pc:sldChg chg="addSp delSp modSp mod">
        <pc:chgData name="Μαγδαληνη Μυλωνα" userId="da8aab6e-075a-48d0-aa58-096177225109" providerId="ADAL" clId="{04D53A59-745A-4805-A8DB-4A761A57123D}" dt="2023-12-19T11:35:27.949" v="582" actId="207"/>
        <pc:sldMkLst>
          <pc:docMk/>
          <pc:sldMk cId="563201487" sldId="2145706185"/>
        </pc:sldMkLst>
        <pc:spChg chg="add mod">
          <ac:chgData name="Μαγδαληνη Μυλωνα" userId="da8aab6e-075a-48d0-aa58-096177225109" providerId="ADAL" clId="{04D53A59-745A-4805-A8DB-4A761A57123D}" dt="2023-12-19T11:30:41.045" v="526" actId="207"/>
          <ac:spMkLst>
            <pc:docMk/>
            <pc:sldMk cId="563201487" sldId="2145706185"/>
            <ac:spMk id="2" creationId="{7D40EB21-EE45-4D32-16AC-DAC07F4B988B}"/>
          </ac:spMkLst>
        </pc:spChg>
        <pc:spChg chg="del mod">
          <ac:chgData name="Μαγδαληνη Μυλωνα" userId="da8aab6e-075a-48d0-aa58-096177225109" providerId="ADAL" clId="{04D53A59-745A-4805-A8DB-4A761A57123D}" dt="2023-12-19T11:32:45.203" v="538"/>
          <ac:spMkLst>
            <pc:docMk/>
            <pc:sldMk cId="563201487" sldId="2145706185"/>
            <ac:spMk id="5" creationId="{6D39E283-7EE5-5188-5025-DF810D7521E4}"/>
          </ac:spMkLst>
        </pc:spChg>
        <pc:spChg chg="mod">
          <ac:chgData name="Μαγδαληνη Μυλωνα" userId="da8aab6e-075a-48d0-aa58-096177225109" providerId="ADAL" clId="{04D53A59-745A-4805-A8DB-4A761A57123D}" dt="2023-12-19T11:33:06.523" v="539" actId="207"/>
          <ac:spMkLst>
            <pc:docMk/>
            <pc:sldMk cId="563201487" sldId="2145706185"/>
            <ac:spMk id="6" creationId="{706B884D-E60E-4591-0CD7-766C78E84166}"/>
          </ac:spMkLst>
        </pc:spChg>
        <pc:spChg chg="mod">
          <ac:chgData name="Μαγδαληνη Μυλωνα" userId="da8aab6e-075a-48d0-aa58-096177225109" providerId="ADAL" clId="{04D53A59-745A-4805-A8DB-4A761A57123D}" dt="2023-12-19T11:33:28.738" v="543" actId="207"/>
          <ac:spMkLst>
            <pc:docMk/>
            <pc:sldMk cId="563201487" sldId="2145706185"/>
            <ac:spMk id="7" creationId="{DBF27C8A-B704-25B7-AB7A-F8149805317C}"/>
          </ac:spMkLst>
        </pc:spChg>
        <pc:spChg chg="add del mod">
          <ac:chgData name="Μαγδαληνη Μυλωνα" userId="da8aab6e-075a-48d0-aa58-096177225109" providerId="ADAL" clId="{04D53A59-745A-4805-A8DB-4A761A57123D}" dt="2023-12-19T11:35:26.910" v="581" actId="207"/>
          <ac:spMkLst>
            <pc:docMk/>
            <pc:sldMk cId="563201487" sldId="2145706185"/>
            <ac:spMk id="9" creationId="{1C526A0B-E3C0-1DA2-7101-D6AE9551720B}"/>
          </ac:spMkLst>
        </pc:spChg>
        <pc:spChg chg="mod">
          <ac:chgData name="Μαγδαληνη Μυλωνα" userId="da8aab6e-075a-48d0-aa58-096177225109" providerId="ADAL" clId="{04D53A59-745A-4805-A8DB-4A761A57123D}" dt="2023-12-19T11:34:56.232" v="575"/>
          <ac:spMkLst>
            <pc:docMk/>
            <pc:sldMk cId="563201487" sldId="2145706185"/>
            <ac:spMk id="10" creationId="{04521B8A-15AD-A110-C302-0384748B5079}"/>
          </ac:spMkLst>
        </pc:spChg>
        <pc:spChg chg="mod">
          <ac:chgData name="Μαγδαληνη Μυλωνα" userId="da8aab6e-075a-48d0-aa58-096177225109" providerId="ADAL" clId="{04D53A59-745A-4805-A8DB-4A761A57123D}" dt="2023-12-19T11:35:24.374" v="580"/>
          <ac:spMkLst>
            <pc:docMk/>
            <pc:sldMk cId="563201487" sldId="2145706185"/>
            <ac:spMk id="11" creationId="{77F05973-F7CA-341F-A0A4-7D0EBC79768E}"/>
          </ac:spMkLst>
        </pc:spChg>
        <pc:spChg chg="del mod">
          <ac:chgData name="Μαγδαληνη Μυλωνα" userId="da8aab6e-075a-48d0-aa58-096177225109" providerId="ADAL" clId="{04D53A59-745A-4805-A8DB-4A761A57123D}" dt="2023-12-19T11:31:55.068" v="534"/>
          <ac:spMkLst>
            <pc:docMk/>
            <pc:sldMk cId="563201487" sldId="2145706185"/>
            <ac:spMk id="23" creationId="{E0C6A32C-3CA4-BC4A-BE82-5A3C59B80CDE}"/>
          </ac:spMkLst>
        </pc:spChg>
        <pc:spChg chg="del mod">
          <ac:chgData name="Μαγδαληνη Μυλωνα" userId="da8aab6e-075a-48d0-aa58-096177225109" providerId="ADAL" clId="{04D53A59-745A-4805-A8DB-4A761A57123D}" dt="2023-12-19T11:31:55.068" v="534"/>
          <ac:spMkLst>
            <pc:docMk/>
            <pc:sldMk cId="563201487" sldId="2145706185"/>
            <ac:spMk id="34" creationId="{1D0CB37B-05C7-6646-8A8D-9B720314DE87}"/>
          </ac:spMkLst>
        </pc:spChg>
        <pc:spChg chg="del mod">
          <ac:chgData name="Μαγδαληνη Μυλωνα" userId="da8aab6e-075a-48d0-aa58-096177225109" providerId="ADAL" clId="{04D53A59-745A-4805-A8DB-4A761A57123D}" dt="2023-12-19T11:32:45.203" v="538"/>
          <ac:spMkLst>
            <pc:docMk/>
            <pc:sldMk cId="563201487" sldId="2145706185"/>
            <ac:spMk id="35" creationId="{57EB1A08-A44C-E543-B16E-8BC0B65B2613}"/>
          </ac:spMkLst>
        </pc:spChg>
        <pc:spChg chg="del mod">
          <ac:chgData name="Μαγδαληνη Μυλωνα" userId="da8aab6e-075a-48d0-aa58-096177225109" providerId="ADAL" clId="{04D53A59-745A-4805-A8DB-4A761A57123D}" dt="2023-12-19T11:32:45.203" v="538"/>
          <ac:spMkLst>
            <pc:docMk/>
            <pc:sldMk cId="563201487" sldId="2145706185"/>
            <ac:spMk id="36" creationId="{3F0851AB-AB84-F64E-9B0E-1752F016038A}"/>
          </ac:spMkLst>
        </pc:spChg>
        <pc:spChg chg="del mod">
          <ac:chgData name="Μαγδαληνη Μυλωνα" userId="da8aab6e-075a-48d0-aa58-096177225109" providerId="ADAL" clId="{04D53A59-745A-4805-A8DB-4A761A57123D}" dt="2023-12-19T11:33:24.575" v="542"/>
          <ac:spMkLst>
            <pc:docMk/>
            <pc:sldMk cId="563201487" sldId="2145706185"/>
            <ac:spMk id="37" creationId="{7FC8E9F2-B3F3-5B45-8919-E3E664799863}"/>
          </ac:spMkLst>
        </pc:spChg>
        <pc:spChg chg="del mod">
          <ac:chgData name="Μαγδαληνη Μυλωνα" userId="da8aab6e-075a-48d0-aa58-096177225109" providerId="ADAL" clId="{04D53A59-745A-4805-A8DB-4A761A57123D}" dt="2023-12-19T11:33:24.575" v="542"/>
          <ac:spMkLst>
            <pc:docMk/>
            <pc:sldMk cId="563201487" sldId="2145706185"/>
            <ac:spMk id="38" creationId="{63230668-3DB7-7F42-8DA2-4AB8E64419D8}"/>
          </ac:spMkLst>
        </pc:spChg>
        <pc:spChg chg="add del mod">
          <ac:chgData name="Μαγδαληνη Μυλωνα" userId="da8aab6e-075a-48d0-aa58-096177225109" providerId="ADAL" clId="{04D53A59-745A-4805-A8DB-4A761A57123D}" dt="2023-12-19T11:35:27.949" v="582" actId="207"/>
          <ac:spMkLst>
            <pc:docMk/>
            <pc:sldMk cId="563201487" sldId="2145706185"/>
            <ac:spMk id="40" creationId="{8850C9D6-C2AB-A741-8AA3-40E5DAC0DEB8}"/>
          </ac:spMkLst>
        </pc:spChg>
        <pc:spChg chg="mod">
          <ac:chgData name="Μαγδαληνη Μυλωνα" userId="da8aab6e-075a-48d0-aa58-096177225109" providerId="ADAL" clId="{04D53A59-745A-4805-A8DB-4A761A57123D}" dt="2023-12-19T11:15:00.844" v="357" actId="242"/>
          <ac:spMkLst>
            <pc:docMk/>
            <pc:sldMk cId="563201487" sldId="2145706185"/>
            <ac:spMk id="51" creationId="{8FAB51E1-33BE-4C6F-9BE4-C22A8BF4FFEC}"/>
          </ac:spMkLst>
        </pc:spChg>
        <pc:spChg chg="mod">
          <ac:chgData name="Μαγδαληνη Μυλωνα" userId="da8aab6e-075a-48d0-aa58-096177225109" providerId="ADAL" clId="{04D53A59-745A-4805-A8DB-4A761A57123D}" dt="2023-12-19T11:14:48.595" v="355" actId="1076"/>
          <ac:spMkLst>
            <pc:docMk/>
            <pc:sldMk cId="563201487" sldId="2145706185"/>
            <ac:spMk id="52" creationId="{C3EDBB04-92CA-41AB-B726-127DBA7FE123}"/>
          </ac:spMkLst>
        </pc:spChg>
        <pc:spChg chg="mod">
          <ac:chgData name="Μαγδαληνη Μυλωνα" userId="da8aab6e-075a-48d0-aa58-096177225109" providerId="ADAL" clId="{04D53A59-745A-4805-A8DB-4A761A57123D}" dt="2023-12-19T11:31:13.532" v="532" actId="1036"/>
          <ac:spMkLst>
            <pc:docMk/>
            <pc:sldMk cId="563201487" sldId="2145706185"/>
            <ac:spMk id="53" creationId="{F2E14603-2F80-472F-BCC8-8B80CA9D28A9}"/>
          </ac:spMkLst>
        </pc:spChg>
        <pc:spChg chg="mod">
          <ac:chgData name="Μαγδαληνη Μυλωνα" userId="da8aab6e-075a-48d0-aa58-096177225109" providerId="ADAL" clId="{04D53A59-745A-4805-A8DB-4A761A57123D}" dt="2023-12-19T11:15:40.417" v="365" actId="1076"/>
          <ac:spMkLst>
            <pc:docMk/>
            <pc:sldMk cId="563201487" sldId="2145706185"/>
            <ac:spMk id="56" creationId="{4F952FA4-6E8F-45ED-8F4D-CB7E8C393425}"/>
          </ac:spMkLst>
        </pc:spChg>
        <pc:spChg chg="mod">
          <ac:chgData name="Μαγδαληνη Μυλωνα" userId="da8aab6e-075a-48d0-aa58-096177225109" providerId="ADAL" clId="{04D53A59-745A-4805-A8DB-4A761A57123D}" dt="2023-12-19T11:16:15.920" v="368" actId="404"/>
          <ac:spMkLst>
            <pc:docMk/>
            <pc:sldMk cId="563201487" sldId="2145706185"/>
            <ac:spMk id="58" creationId="{4B2F1A79-ED14-4D11-A76E-97D1E10F62CF}"/>
          </ac:spMkLst>
        </pc:spChg>
        <pc:spChg chg="mod">
          <ac:chgData name="Μαγδαληνη Μυλωνα" userId="da8aab6e-075a-48d0-aa58-096177225109" providerId="ADAL" clId="{04D53A59-745A-4805-A8DB-4A761A57123D}" dt="2023-12-19T11:16:22.192" v="369" actId="207"/>
          <ac:spMkLst>
            <pc:docMk/>
            <pc:sldMk cId="563201487" sldId="2145706185"/>
            <ac:spMk id="59" creationId="{540E6DFF-6ACC-4733-95B1-DC9674A1F32F}"/>
          </ac:spMkLst>
        </pc:spChg>
        <pc:grpChg chg="mod">
          <ac:chgData name="Μαγδαληνη Μυλωνα" userId="da8aab6e-075a-48d0-aa58-096177225109" providerId="ADAL" clId="{04D53A59-745A-4805-A8DB-4A761A57123D}" dt="2023-12-19T11:31:13.532" v="532" actId="1036"/>
          <ac:grpSpMkLst>
            <pc:docMk/>
            <pc:sldMk cId="563201487" sldId="2145706185"/>
            <ac:grpSpMk id="50" creationId="{DE3E6261-114D-45B8-B9F6-31503BF6E675}"/>
          </ac:grpSpMkLst>
        </pc:grpChg>
        <pc:grpChg chg="mod">
          <ac:chgData name="Μαγδαληνη Μυλωνα" userId="da8aab6e-075a-48d0-aa58-096177225109" providerId="ADAL" clId="{04D53A59-745A-4805-A8DB-4A761A57123D}" dt="2023-12-19T11:31:13.532" v="532" actId="1036"/>
          <ac:grpSpMkLst>
            <pc:docMk/>
            <pc:sldMk cId="563201487" sldId="2145706185"/>
            <ac:grpSpMk id="54" creationId="{FBD3DDAF-F71A-4751-881A-F3BB9FDA6FB8}"/>
          </ac:grpSpMkLst>
        </pc:grpChg>
        <pc:grpChg chg="mod">
          <ac:chgData name="Μαγδαληνη Μυλωνα" userId="da8aab6e-075a-48d0-aa58-096177225109" providerId="ADAL" clId="{04D53A59-745A-4805-A8DB-4A761A57123D}" dt="2023-12-19T11:31:13.532" v="532" actId="1036"/>
          <ac:grpSpMkLst>
            <pc:docMk/>
            <pc:sldMk cId="563201487" sldId="2145706185"/>
            <ac:grpSpMk id="57" creationId="{A0942FC5-E455-4F5E-BBBB-6675CB659754}"/>
          </ac:grpSpMkLst>
        </pc:grpChg>
      </pc:sldChg>
      <pc:sldChg chg="addSp delSp modSp">
        <pc:chgData name="Μαγδαληνη Μυλωνα" userId="da8aab6e-075a-48d0-aa58-096177225109" providerId="ADAL" clId="{04D53A59-745A-4805-A8DB-4A761A57123D}" dt="2023-12-19T11:18:02.770" v="399"/>
        <pc:sldMkLst>
          <pc:docMk/>
          <pc:sldMk cId="1298392310" sldId="2145706204"/>
        </pc:sldMkLst>
        <pc:spChg chg="add del mod">
          <ac:chgData name="Μαγδαληνη Μυλωνα" userId="da8aab6e-075a-48d0-aa58-096177225109" providerId="ADAL" clId="{04D53A59-745A-4805-A8DB-4A761A57123D}" dt="2023-12-19T11:18:02.770" v="399"/>
          <ac:spMkLst>
            <pc:docMk/>
            <pc:sldMk cId="1298392310" sldId="2145706204"/>
            <ac:spMk id="2" creationId="{BF81E3DC-C827-ED6C-9649-BDDCAA4538E1}"/>
          </ac:spMkLst>
        </pc:spChg>
      </pc:sldChg>
      <pc:sldChg chg="addSp delSp modSp mod">
        <pc:chgData name="Μαγδαληνη Μυλωνα" userId="da8aab6e-075a-48d0-aa58-096177225109" providerId="ADAL" clId="{04D53A59-745A-4805-A8DB-4A761A57123D}" dt="2023-12-19T14:56:08.643" v="1706" actId="207"/>
        <pc:sldMkLst>
          <pc:docMk/>
          <pc:sldMk cId="1985891324" sldId="2145706206"/>
        </pc:sldMkLst>
        <pc:spChg chg="add mod">
          <ac:chgData name="Μαγδαληνη Μυλωνα" userId="da8aab6e-075a-48d0-aa58-096177225109" providerId="ADAL" clId="{04D53A59-745A-4805-A8DB-4A761A57123D}" dt="2023-12-19T11:20:26.457" v="430"/>
          <ac:spMkLst>
            <pc:docMk/>
            <pc:sldMk cId="1985891324" sldId="2145706206"/>
            <ac:spMk id="2" creationId="{54917C27-DB19-3B25-2AA4-F6B1649B4F07}"/>
          </ac:spMkLst>
        </pc:spChg>
        <pc:spChg chg="del mod">
          <ac:chgData name="Μαγδαληνη Μυλωνα" userId="da8aab6e-075a-48d0-aa58-096177225109" providerId="ADAL" clId="{04D53A59-745A-4805-A8DB-4A761A57123D}" dt="2023-12-19T11:20:22.571" v="428" actId="478"/>
          <ac:spMkLst>
            <pc:docMk/>
            <pc:sldMk cId="1985891324" sldId="2145706206"/>
            <ac:spMk id="3" creationId="{4CE42379-F815-B153-FC74-004D2F698706}"/>
          </ac:spMkLst>
        </pc:spChg>
        <pc:spChg chg="mod">
          <ac:chgData name="Μαγδαληνη Μυλωνα" userId="da8aab6e-075a-48d0-aa58-096177225109" providerId="ADAL" clId="{04D53A59-745A-4805-A8DB-4A761A57123D}" dt="2023-12-19T14:56:08.643" v="1706" actId="207"/>
          <ac:spMkLst>
            <pc:docMk/>
            <pc:sldMk cId="1985891324" sldId="2145706206"/>
            <ac:spMk id="15" creationId="{1E283D86-711D-4380-BB9C-89AFD3808295}"/>
          </ac:spMkLst>
        </pc:spChg>
        <pc:spChg chg="del">
          <ac:chgData name="Μαγδαληνη Μυλωνα" userId="da8aab6e-075a-48d0-aa58-096177225109" providerId="ADAL" clId="{04D53A59-745A-4805-A8DB-4A761A57123D}" dt="2023-12-19T11:20:25.138" v="429" actId="478"/>
          <ac:spMkLst>
            <pc:docMk/>
            <pc:sldMk cId="1985891324" sldId="2145706206"/>
            <ac:spMk id="32773" creationId="{2FF8F06C-DDA7-46C6-8931-ED43434E9996}"/>
          </ac:spMkLst>
        </pc:spChg>
      </pc:sldChg>
      <pc:sldChg chg="addSp modSp mod">
        <pc:chgData name="Μαγδαληνη Μυλωνα" userId="da8aab6e-075a-48d0-aa58-096177225109" providerId="ADAL" clId="{04D53A59-745A-4805-A8DB-4A761A57123D}" dt="2023-12-19T14:26:47.296" v="1609" actId="108"/>
        <pc:sldMkLst>
          <pc:docMk/>
          <pc:sldMk cId="3305578690" sldId="2145706207"/>
        </pc:sldMkLst>
        <pc:spChg chg="mod">
          <ac:chgData name="Μαγδαληνη Μυλωνα" userId="da8aab6e-075a-48d0-aa58-096177225109" providerId="ADAL" clId="{04D53A59-745A-4805-A8DB-4A761A57123D}" dt="2023-12-19T10:44:14.671" v="48" actId="1076"/>
          <ac:spMkLst>
            <pc:docMk/>
            <pc:sldMk cId="3305578690" sldId="2145706207"/>
            <ac:spMk id="3" creationId="{4CC2705A-E3F1-C168-0E65-BB952F01F58D}"/>
          </ac:spMkLst>
        </pc:spChg>
        <pc:spChg chg="mod">
          <ac:chgData name="Μαγδαληνη Μυλωνα" userId="da8aab6e-075a-48d0-aa58-096177225109" providerId="ADAL" clId="{04D53A59-745A-4805-A8DB-4A761A57123D}" dt="2023-12-19T14:26:47.296" v="1609" actId="108"/>
          <ac:spMkLst>
            <pc:docMk/>
            <pc:sldMk cId="3305578690" sldId="2145706207"/>
            <ac:spMk id="4" creationId="{431AAF97-2AE3-B5DA-0C58-7C1B0BD78DF3}"/>
          </ac:spMkLst>
        </pc:spChg>
        <pc:spChg chg="add mod">
          <ac:chgData name="Μαγδαληνη Μυλωνα" userId="da8aab6e-075a-48d0-aa58-096177225109" providerId="ADAL" clId="{04D53A59-745A-4805-A8DB-4A761A57123D}" dt="2023-12-19T10:44:38.587" v="49"/>
          <ac:spMkLst>
            <pc:docMk/>
            <pc:sldMk cId="3305578690" sldId="2145706207"/>
            <ac:spMk id="5" creationId="{15809D89-4EA2-3137-7E9C-8708145DF5B5}"/>
          </ac:spMkLst>
        </pc:spChg>
        <pc:spChg chg="add mod">
          <ac:chgData name="Μαγδαληνη Μυλωνα" userId="da8aab6e-075a-48d0-aa58-096177225109" providerId="ADAL" clId="{04D53A59-745A-4805-A8DB-4A761A57123D}" dt="2023-12-19T10:44:38.587" v="49"/>
          <ac:spMkLst>
            <pc:docMk/>
            <pc:sldMk cId="3305578690" sldId="2145706207"/>
            <ac:spMk id="8" creationId="{C81DA6A5-C775-226B-8664-AC6058511806}"/>
          </ac:spMkLst>
        </pc:spChg>
        <pc:spChg chg="add mod">
          <ac:chgData name="Μαγδαληνη Μυλωνα" userId="da8aab6e-075a-48d0-aa58-096177225109" providerId="ADAL" clId="{04D53A59-745A-4805-A8DB-4A761A57123D}" dt="2023-12-19T10:44:38.587" v="49"/>
          <ac:spMkLst>
            <pc:docMk/>
            <pc:sldMk cId="3305578690" sldId="2145706207"/>
            <ac:spMk id="9" creationId="{8335D0CE-498E-ABA2-E163-A3DCD42ED825}"/>
          </ac:spMkLst>
        </pc:spChg>
        <pc:spChg chg="add mod">
          <ac:chgData name="Μαγδαληνη Μυλωνα" userId="da8aab6e-075a-48d0-aa58-096177225109" providerId="ADAL" clId="{04D53A59-745A-4805-A8DB-4A761A57123D}" dt="2023-12-19T10:44:38.587" v="49"/>
          <ac:spMkLst>
            <pc:docMk/>
            <pc:sldMk cId="3305578690" sldId="2145706207"/>
            <ac:spMk id="10" creationId="{8B118387-8D38-EB18-2D1F-72A51F9C2A07}"/>
          </ac:spMkLst>
        </pc:spChg>
        <pc:spChg chg="add mod">
          <ac:chgData name="Μαγδαληνη Μυλωνα" userId="da8aab6e-075a-48d0-aa58-096177225109" providerId="ADAL" clId="{04D53A59-745A-4805-A8DB-4A761A57123D}" dt="2023-12-19T10:44:38.587" v="49"/>
          <ac:spMkLst>
            <pc:docMk/>
            <pc:sldMk cId="3305578690" sldId="2145706207"/>
            <ac:spMk id="11" creationId="{D32EC684-497A-07D9-A41C-EED4FE026D32}"/>
          </ac:spMkLst>
        </pc:spChg>
        <pc:picChg chg="add mod">
          <ac:chgData name="Μαγδαληνη Μυλωνα" userId="da8aab6e-075a-48d0-aa58-096177225109" providerId="ADAL" clId="{04D53A59-745A-4805-A8DB-4A761A57123D}" dt="2023-12-19T10:45:14.503" v="50" actId="14100"/>
          <ac:picMkLst>
            <pc:docMk/>
            <pc:sldMk cId="3305578690" sldId="2145706207"/>
            <ac:picMk id="2" creationId="{4EC4E8F2-5FCD-EFF1-6B38-CE2C6DC02963}"/>
          </ac:picMkLst>
        </pc:picChg>
        <pc:cxnChg chg="add mod">
          <ac:chgData name="Μαγδαληνη Μυλωνα" userId="da8aab6e-075a-48d0-aa58-096177225109" providerId="ADAL" clId="{04D53A59-745A-4805-A8DB-4A761A57123D}" dt="2023-12-19T10:44:38.587" v="49"/>
          <ac:cxnSpMkLst>
            <pc:docMk/>
            <pc:sldMk cId="3305578690" sldId="2145706207"/>
            <ac:cxnSpMk id="7" creationId="{6E8B64B0-FD97-B611-3983-196EA072BE47}"/>
          </ac:cxnSpMkLst>
        </pc:cxnChg>
      </pc:sldChg>
      <pc:sldChg chg="addSp delSp modSp mod">
        <pc:chgData name="Μαγδαληνη Μυλωνα" userId="da8aab6e-075a-48d0-aa58-096177225109" providerId="ADAL" clId="{04D53A59-745A-4805-A8DB-4A761A57123D}" dt="2023-12-19T11:10:27.637" v="324" actId="14861"/>
        <pc:sldMkLst>
          <pc:docMk/>
          <pc:sldMk cId="2822489610" sldId="2145706208"/>
        </pc:sldMkLst>
        <pc:spChg chg="add del mod ord">
          <ac:chgData name="Μαγδαληνη Μυλωνα" userId="da8aab6e-075a-48d0-aa58-096177225109" providerId="ADAL" clId="{04D53A59-745A-4805-A8DB-4A761A57123D}" dt="2023-12-19T11:06:40.962" v="211" actId="478"/>
          <ac:spMkLst>
            <pc:docMk/>
            <pc:sldMk cId="2822489610" sldId="2145706208"/>
            <ac:spMk id="4" creationId="{EF21E834-B1FB-FC18-85B3-CC9457FBC45F}"/>
          </ac:spMkLst>
        </pc:spChg>
        <pc:spChg chg="add mod">
          <ac:chgData name="Μαγδαληνη Μυλωνα" userId="da8aab6e-075a-48d0-aa58-096177225109" providerId="ADAL" clId="{04D53A59-745A-4805-A8DB-4A761A57123D}" dt="2023-12-19T11:08:58.459" v="230" actId="1076"/>
          <ac:spMkLst>
            <pc:docMk/>
            <pc:sldMk cId="2822489610" sldId="2145706208"/>
            <ac:spMk id="10" creationId="{2EF6B3A2-0B9A-975F-D2A7-444FB56AA23F}"/>
          </ac:spMkLst>
        </pc:spChg>
        <pc:spChg chg="add mod">
          <ac:chgData name="Μαγδαληνη Μυλωνα" userId="da8aab6e-075a-48d0-aa58-096177225109" providerId="ADAL" clId="{04D53A59-745A-4805-A8DB-4A761A57123D}" dt="2023-12-19T11:08:58.459" v="230" actId="1076"/>
          <ac:spMkLst>
            <pc:docMk/>
            <pc:sldMk cId="2822489610" sldId="2145706208"/>
            <ac:spMk id="11" creationId="{4A4D1075-C745-BFB5-48C5-4ED209B30EEE}"/>
          </ac:spMkLst>
        </pc:spChg>
        <pc:spChg chg="add mod">
          <ac:chgData name="Μαγδαληνη Μυλωνα" userId="da8aab6e-075a-48d0-aa58-096177225109" providerId="ADAL" clId="{04D53A59-745A-4805-A8DB-4A761A57123D}" dt="2023-12-19T11:08:58.459" v="230" actId="1076"/>
          <ac:spMkLst>
            <pc:docMk/>
            <pc:sldMk cId="2822489610" sldId="2145706208"/>
            <ac:spMk id="12" creationId="{5B704275-011E-B98C-DF8C-A61663B661A3}"/>
          </ac:spMkLst>
        </pc:spChg>
        <pc:spChg chg="add mod">
          <ac:chgData name="Μαγδαληνη Μυλωνα" userId="da8aab6e-075a-48d0-aa58-096177225109" providerId="ADAL" clId="{04D53A59-745A-4805-A8DB-4A761A57123D}" dt="2023-12-19T11:08:58.459" v="230" actId="1076"/>
          <ac:spMkLst>
            <pc:docMk/>
            <pc:sldMk cId="2822489610" sldId="2145706208"/>
            <ac:spMk id="13" creationId="{F1EDA566-D5B8-2466-8317-4B7D06ECF8E4}"/>
          </ac:spMkLst>
        </pc:spChg>
        <pc:spChg chg="add mod">
          <ac:chgData name="Μαγδαληνη Μυλωνα" userId="da8aab6e-075a-48d0-aa58-096177225109" providerId="ADAL" clId="{04D53A59-745A-4805-A8DB-4A761A57123D}" dt="2023-12-19T11:08:58.459" v="230" actId="1076"/>
          <ac:spMkLst>
            <pc:docMk/>
            <pc:sldMk cId="2822489610" sldId="2145706208"/>
            <ac:spMk id="14" creationId="{ECE7FA58-028C-6F18-74FB-6E66BF494299}"/>
          </ac:spMkLst>
        </pc:spChg>
        <pc:spChg chg="add mod">
          <ac:chgData name="Μαγδαληνη Μυλωνα" userId="da8aab6e-075a-48d0-aa58-096177225109" providerId="ADAL" clId="{04D53A59-745A-4805-A8DB-4A761A57123D}" dt="2023-12-19T11:08:58.459" v="230" actId="1076"/>
          <ac:spMkLst>
            <pc:docMk/>
            <pc:sldMk cId="2822489610" sldId="2145706208"/>
            <ac:spMk id="15" creationId="{85E1748E-9FB9-2577-27B3-E52C6DC13E02}"/>
          </ac:spMkLst>
        </pc:spChg>
        <pc:spChg chg="del">
          <ac:chgData name="Μαγδαληνη Μυλωνα" userId="da8aab6e-075a-48d0-aa58-096177225109" providerId="ADAL" clId="{04D53A59-745A-4805-A8DB-4A761A57123D}" dt="2023-12-19T10:46:31.048" v="52" actId="931"/>
          <ac:spMkLst>
            <pc:docMk/>
            <pc:sldMk cId="2822489610" sldId="2145706208"/>
            <ac:spMk id="16" creationId="{7E3A5871-DAB3-7CD6-D3FB-5D0F7419FC5F}"/>
          </ac:spMkLst>
        </pc:spChg>
        <pc:spChg chg="del">
          <ac:chgData name="Μαγδαληνη Μυλωνα" userId="da8aab6e-075a-48d0-aa58-096177225109" providerId="ADAL" clId="{04D53A59-745A-4805-A8DB-4A761A57123D}" dt="2023-12-19T10:46:17.691" v="51" actId="478"/>
          <ac:spMkLst>
            <pc:docMk/>
            <pc:sldMk cId="2822489610" sldId="2145706208"/>
            <ac:spMk id="17" creationId="{F9C8737D-D70F-29A8-15E2-73DF86E80974}"/>
          </ac:spMkLst>
        </pc:spChg>
        <pc:spChg chg="add mod">
          <ac:chgData name="Μαγδαληνη Μυλωνα" userId="da8aab6e-075a-48d0-aa58-096177225109" providerId="ADAL" clId="{04D53A59-745A-4805-A8DB-4A761A57123D}" dt="2023-12-19T11:08:58.459" v="230" actId="1076"/>
          <ac:spMkLst>
            <pc:docMk/>
            <pc:sldMk cId="2822489610" sldId="2145706208"/>
            <ac:spMk id="18" creationId="{C546A998-C080-A888-1060-4F376764A6CE}"/>
          </ac:spMkLst>
        </pc:spChg>
        <pc:spChg chg="add mod ord">
          <ac:chgData name="Μαγδαληνη Μυλωνα" userId="da8aab6e-075a-48d0-aa58-096177225109" providerId="ADAL" clId="{04D53A59-745A-4805-A8DB-4A761A57123D}" dt="2023-12-19T11:10:27.637" v="324" actId="14861"/>
          <ac:spMkLst>
            <pc:docMk/>
            <pc:sldMk cId="2822489610" sldId="2145706208"/>
            <ac:spMk id="19" creationId="{C0F4F206-2B78-E1C5-EC9B-5E04D8682CDA}"/>
          </ac:spMkLst>
        </pc:spChg>
        <pc:picChg chg="add mod modCrop">
          <ac:chgData name="Μαγδαληνη Μυλωνα" userId="da8aab6e-075a-48d0-aa58-096177225109" providerId="ADAL" clId="{04D53A59-745A-4805-A8DB-4A761A57123D}" dt="2023-12-19T11:08:46.164" v="229" actId="1076"/>
          <ac:picMkLst>
            <pc:docMk/>
            <pc:sldMk cId="2822489610" sldId="2145706208"/>
            <ac:picMk id="3" creationId="{EC9D2C8C-229D-C987-D038-98FEDFA2A913}"/>
          </ac:picMkLst>
        </pc:picChg>
        <pc:picChg chg="add del mod">
          <ac:chgData name="Μαγδαληνη Μυλωνα" userId="da8aab6e-075a-48d0-aa58-096177225109" providerId="ADAL" clId="{04D53A59-745A-4805-A8DB-4A761A57123D}" dt="2023-12-19T10:48:39.287" v="76" actId="478"/>
          <ac:picMkLst>
            <pc:docMk/>
            <pc:sldMk cId="2822489610" sldId="2145706208"/>
            <ac:picMk id="9" creationId="{EE52E72E-EEF4-7AC9-EFD9-ED33AE433CCD}"/>
          </ac:picMkLst>
        </pc:picChg>
      </pc:sldChg>
      <pc:sldChg chg="addSp delSp modSp mod">
        <pc:chgData name="Μαγδαληνη Μυλωνα" userId="da8aab6e-075a-48d0-aa58-096177225109" providerId="ADAL" clId="{04D53A59-745A-4805-A8DB-4A761A57123D}" dt="2023-12-19T16:21:55.990" v="2621" actId="1076"/>
        <pc:sldMkLst>
          <pc:docMk/>
          <pc:sldMk cId="1276011553" sldId="2145706209"/>
        </pc:sldMkLst>
        <pc:spChg chg="mod">
          <ac:chgData name="Μαγδαληνη Μυλωνα" userId="da8aab6e-075a-48d0-aa58-096177225109" providerId="ADAL" clId="{04D53A59-745A-4805-A8DB-4A761A57123D}" dt="2023-12-19T16:18:10.676" v="2466" actId="1076"/>
          <ac:spMkLst>
            <pc:docMk/>
            <pc:sldMk cId="1276011553" sldId="2145706209"/>
            <ac:spMk id="3" creationId="{4CC2705A-E3F1-C168-0E65-BB952F01F58D}"/>
          </ac:spMkLst>
        </pc:spChg>
        <pc:spChg chg="mod">
          <ac:chgData name="Μαγδαληνη Μυλωνα" userId="da8aab6e-075a-48d0-aa58-096177225109" providerId="ADAL" clId="{04D53A59-745A-4805-A8DB-4A761A57123D}" dt="2023-12-19T16:18:07.611" v="2465" actId="1076"/>
          <ac:spMkLst>
            <pc:docMk/>
            <pc:sldMk cId="1276011553" sldId="2145706209"/>
            <ac:spMk id="4" creationId="{431AAF97-2AE3-B5DA-0C58-7C1B0BD78DF3}"/>
          </ac:spMkLst>
        </pc:spChg>
        <pc:spChg chg="del">
          <ac:chgData name="Μαγδαληνη Μυλωνα" userId="da8aab6e-075a-48d0-aa58-096177225109" providerId="ADAL" clId="{04D53A59-745A-4805-A8DB-4A761A57123D}" dt="2023-12-19T11:57:04.396" v="780" actId="478"/>
          <ac:spMkLst>
            <pc:docMk/>
            <pc:sldMk cId="1276011553" sldId="2145706209"/>
            <ac:spMk id="5" creationId="{72D4F33B-6385-080C-60EA-F474C954CFAC}"/>
          </ac:spMkLst>
        </pc:spChg>
        <pc:spChg chg="add mod">
          <ac:chgData name="Μαγδαληνη Μυλωνα" userId="da8aab6e-075a-48d0-aa58-096177225109" providerId="ADAL" clId="{04D53A59-745A-4805-A8DB-4A761A57123D}" dt="2023-12-19T16:21:55.990" v="2621" actId="1076"/>
          <ac:spMkLst>
            <pc:docMk/>
            <pc:sldMk cId="1276011553" sldId="2145706209"/>
            <ac:spMk id="8" creationId="{BA223428-C541-C5C7-C9FE-46829D3F2A16}"/>
          </ac:spMkLst>
        </pc:spChg>
        <pc:spChg chg="add mod">
          <ac:chgData name="Μαγδαληνη Μυλωνα" userId="da8aab6e-075a-48d0-aa58-096177225109" providerId="ADAL" clId="{04D53A59-745A-4805-A8DB-4A761A57123D}" dt="2023-12-19T16:18:04.734" v="2464" actId="1076"/>
          <ac:spMkLst>
            <pc:docMk/>
            <pc:sldMk cId="1276011553" sldId="2145706209"/>
            <ac:spMk id="10" creationId="{53AE2C1D-C875-6A91-B66B-5C391FD19536}"/>
          </ac:spMkLst>
        </pc:spChg>
        <pc:spChg chg="add mod">
          <ac:chgData name="Μαγδαληνη Μυλωνα" userId="da8aab6e-075a-48d0-aa58-096177225109" providerId="ADAL" clId="{04D53A59-745A-4805-A8DB-4A761A57123D}" dt="2023-12-19T16:18:04.734" v="2464" actId="1076"/>
          <ac:spMkLst>
            <pc:docMk/>
            <pc:sldMk cId="1276011553" sldId="2145706209"/>
            <ac:spMk id="11" creationId="{0E60D73C-23F0-218F-FB2B-188143C1675C}"/>
          </ac:spMkLst>
        </pc:spChg>
        <pc:spChg chg="add mod">
          <ac:chgData name="Μαγδαληνη Μυλωνα" userId="da8aab6e-075a-48d0-aa58-096177225109" providerId="ADAL" clId="{04D53A59-745A-4805-A8DB-4A761A57123D}" dt="2023-12-19T16:18:04.734" v="2464" actId="1076"/>
          <ac:spMkLst>
            <pc:docMk/>
            <pc:sldMk cId="1276011553" sldId="2145706209"/>
            <ac:spMk id="12" creationId="{9ECD02B1-3C24-80DF-0004-165D9E0AD523}"/>
          </ac:spMkLst>
        </pc:spChg>
        <pc:spChg chg="add mod">
          <ac:chgData name="Μαγδαληνη Μυλωνα" userId="da8aab6e-075a-48d0-aa58-096177225109" providerId="ADAL" clId="{04D53A59-745A-4805-A8DB-4A761A57123D}" dt="2023-12-19T16:18:04.734" v="2464" actId="1076"/>
          <ac:spMkLst>
            <pc:docMk/>
            <pc:sldMk cId="1276011553" sldId="2145706209"/>
            <ac:spMk id="13" creationId="{8043FC3A-1FD3-7C68-A2F4-1AD24F4EB7B2}"/>
          </ac:spMkLst>
        </pc:spChg>
        <pc:spChg chg="add mod">
          <ac:chgData name="Μαγδαληνη Μυλωνα" userId="da8aab6e-075a-48d0-aa58-096177225109" providerId="ADAL" clId="{04D53A59-745A-4805-A8DB-4A761A57123D}" dt="2023-12-19T16:18:04.734" v="2464" actId="1076"/>
          <ac:spMkLst>
            <pc:docMk/>
            <pc:sldMk cId="1276011553" sldId="2145706209"/>
            <ac:spMk id="14" creationId="{92B27438-9805-7212-BCB3-FDEF8FFD63DE}"/>
          </ac:spMkLst>
        </pc:spChg>
        <pc:spChg chg="add mod">
          <ac:chgData name="Μαγδαληνη Μυλωνα" userId="da8aab6e-075a-48d0-aa58-096177225109" providerId="ADAL" clId="{04D53A59-745A-4805-A8DB-4A761A57123D}" dt="2023-12-19T16:18:04.734" v="2464" actId="1076"/>
          <ac:spMkLst>
            <pc:docMk/>
            <pc:sldMk cId="1276011553" sldId="2145706209"/>
            <ac:spMk id="15" creationId="{DE2D1A89-C245-B8E8-D215-0ECD04DA4D82}"/>
          </ac:spMkLst>
        </pc:spChg>
        <pc:picChg chg="del">
          <ac:chgData name="Μαγδαληνη Μυλωνα" userId="da8aab6e-075a-48d0-aa58-096177225109" providerId="ADAL" clId="{04D53A59-745A-4805-A8DB-4A761A57123D}" dt="2023-12-19T11:57:02.540" v="779" actId="478"/>
          <ac:picMkLst>
            <pc:docMk/>
            <pc:sldMk cId="1276011553" sldId="2145706209"/>
            <ac:picMk id="2" creationId="{FD00F159-BB29-D083-4BEE-88974310C743}"/>
          </ac:picMkLst>
        </pc:picChg>
        <pc:picChg chg="add mod">
          <ac:chgData name="Μαγδαληνη Μυλωνα" userId="da8aab6e-075a-48d0-aa58-096177225109" providerId="ADAL" clId="{04D53A59-745A-4805-A8DB-4A761A57123D}" dt="2023-12-19T16:18:04.734" v="2464" actId="1076"/>
          <ac:picMkLst>
            <pc:docMk/>
            <pc:sldMk cId="1276011553" sldId="2145706209"/>
            <ac:picMk id="7" creationId="{3B6D237C-2E92-9AE1-949F-02FC2D1974A2}"/>
          </ac:picMkLst>
        </pc:picChg>
        <pc:cxnChg chg="add mod">
          <ac:chgData name="Μαγδαληνη Μυλωνα" userId="da8aab6e-075a-48d0-aa58-096177225109" providerId="ADAL" clId="{04D53A59-745A-4805-A8DB-4A761A57123D}" dt="2023-12-19T16:18:04.734" v="2464" actId="1076"/>
          <ac:cxnSpMkLst>
            <pc:docMk/>
            <pc:sldMk cId="1276011553" sldId="2145706209"/>
            <ac:cxnSpMk id="9" creationId="{48ABF65C-6136-B6A2-6F7E-4358F9F91467}"/>
          </ac:cxnSpMkLst>
        </pc:cxnChg>
      </pc:sldChg>
      <pc:sldChg chg="del ord">
        <pc:chgData name="Μαγδαληνη Μυλωνα" userId="da8aab6e-075a-48d0-aa58-096177225109" providerId="ADAL" clId="{04D53A59-745A-4805-A8DB-4A761A57123D}" dt="2023-12-19T16:18:22.369" v="2467" actId="47"/>
        <pc:sldMkLst>
          <pc:docMk/>
          <pc:sldMk cId="2467738314" sldId="2145706211"/>
        </pc:sldMkLst>
      </pc:sldChg>
      <pc:sldChg chg="addSp delSp modSp mod">
        <pc:chgData name="Μαγδαληνη Μυλωνα" userId="da8aab6e-075a-48d0-aa58-096177225109" providerId="ADAL" clId="{04D53A59-745A-4805-A8DB-4A761A57123D}" dt="2023-12-19T16:54:04.235" v="2959" actId="14100"/>
        <pc:sldMkLst>
          <pc:docMk/>
          <pc:sldMk cId="3150223243" sldId="2145706212"/>
        </pc:sldMkLst>
        <pc:spChg chg="del mod">
          <ac:chgData name="Μαγδαληνη Μυλωνα" userId="da8aab6e-075a-48d0-aa58-096177225109" providerId="ADAL" clId="{04D53A59-745A-4805-A8DB-4A761A57123D}" dt="2023-12-19T16:10:11.956" v="2318" actId="478"/>
          <ac:spMkLst>
            <pc:docMk/>
            <pc:sldMk cId="3150223243" sldId="2145706212"/>
            <ac:spMk id="2" creationId="{1486B5AF-621C-660D-3C8D-3AAB7FD27100}"/>
          </ac:spMkLst>
        </pc:spChg>
        <pc:spChg chg="mod">
          <ac:chgData name="Μαγδαληνη Μυλωνα" userId="da8aab6e-075a-48d0-aa58-096177225109" providerId="ADAL" clId="{04D53A59-745A-4805-A8DB-4A761A57123D}" dt="2023-12-19T11:17:46.636" v="397" actId="1076"/>
          <ac:spMkLst>
            <pc:docMk/>
            <pc:sldMk cId="3150223243" sldId="2145706212"/>
            <ac:spMk id="3" creationId="{8F74B681-0649-C071-649A-50F29780A86A}"/>
          </ac:spMkLst>
        </pc:spChg>
        <pc:spChg chg="mod">
          <ac:chgData name="Μαγδαληνη Μυλωνα" userId="da8aab6e-075a-48d0-aa58-096177225109" providerId="ADAL" clId="{04D53A59-745A-4805-A8DB-4A761A57123D}" dt="2023-12-19T16:19:53.390" v="2481" actId="113"/>
          <ac:spMkLst>
            <pc:docMk/>
            <pc:sldMk cId="3150223243" sldId="2145706212"/>
            <ac:spMk id="6" creationId="{8B1FBCDA-2F48-6A5E-5C66-7B563A9B4F2B}"/>
          </ac:spMkLst>
        </pc:spChg>
        <pc:spChg chg="mod">
          <ac:chgData name="Μαγδαληνη Μυλωνα" userId="da8aab6e-075a-48d0-aa58-096177225109" providerId="ADAL" clId="{04D53A59-745A-4805-A8DB-4A761A57123D}" dt="2023-12-19T16:21:36.566" v="2620" actId="207"/>
          <ac:spMkLst>
            <pc:docMk/>
            <pc:sldMk cId="3150223243" sldId="2145706212"/>
            <ac:spMk id="12" creationId="{B4F6DC2E-5361-CFF7-9F71-74F4EC1563C3}"/>
          </ac:spMkLst>
        </pc:spChg>
        <pc:spChg chg="mod">
          <ac:chgData name="Μαγδαληνη Μυλωνα" userId="da8aab6e-075a-48d0-aa58-096177225109" providerId="ADAL" clId="{04D53A59-745A-4805-A8DB-4A761A57123D}" dt="2023-12-19T16:21:36.566" v="2620" actId="207"/>
          <ac:spMkLst>
            <pc:docMk/>
            <pc:sldMk cId="3150223243" sldId="2145706212"/>
            <ac:spMk id="13" creationId="{50B6DEE0-05E8-BD6A-7B46-2CE9C43D84FB}"/>
          </ac:spMkLst>
        </pc:spChg>
        <pc:spChg chg="mod">
          <ac:chgData name="Μαγδαληνη Μυλωνα" userId="da8aab6e-075a-48d0-aa58-096177225109" providerId="ADAL" clId="{04D53A59-745A-4805-A8DB-4A761A57123D}" dt="2023-12-19T16:21:36.566" v="2620" actId="207"/>
          <ac:spMkLst>
            <pc:docMk/>
            <pc:sldMk cId="3150223243" sldId="2145706212"/>
            <ac:spMk id="14" creationId="{6B1C61E9-3CD9-0987-6BEA-8C3E4AF194C3}"/>
          </ac:spMkLst>
        </pc:spChg>
        <pc:spChg chg="mod">
          <ac:chgData name="Μαγδαληνη Μυλωνα" userId="da8aab6e-075a-48d0-aa58-096177225109" providerId="ADAL" clId="{04D53A59-745A-4805-A8DB-4A761A57123D}" dt="2023-12-19T16:21:36.566" v="2620" actId="207"/>
          <ac:spMkLst>
            <pc:docMk/>
            <pc:sldMk cId="3150223243" sldId="2145706212"/>
            <ac:spMk id="15" creationId="{4C3F50CD-F5CF-A8F2-A1E6-8CEF08CBAD6F}"/>
          </ac:spMkLst>
        </pc:spChg>
        <pc:spChg chg="mod">
          <ac:chgData name="Μαγδαληνη Μυλωνα" userId="da8aab6e-075a-48d0-aa58-096177225109" providerId="ADAL" clId="{04D53A59-745A-4805-A8DB-4A761A57123D}" dt="2023-12-19T16:21:36.566" v="2620" actId="207"/>
          <ac:spMkLst>
            <pc:docMk/>
            <pc:sldMk cId="3150223243" sldId="2145706212"/>
            <ac:spMk id="16" creationId="{E1787CDD-D7A3-7B7C-5779-214ECA74DB4D}"/>
          </ac:spMkLst>
        </pc:spChg>
        <pc:spChg chg="mod">
          <ac:chgData name="Μαγδαληνη Μυλωνα" userId="da8aab6e-075a-48d0-aa58-096177225109" providerId="ADAL" clId="{04D53A59-745A-4805-A8DB-4A761A57123D}" dt="2023-12-19T16:21:36.566" v="2620" actId="207"/>
          <ac:spMkLst>
            <pc:docMk/>
            <pc:sldMk cId="3150223243" sldId="2145706212"/>
            <ac:spMk id="17" creationId="{4771FA45-C4CF-2FAC-1F8E-55E308353BD3}"/>
          </ac:spMkLst>
        </pc:spChg>
        <pc:spChg chg="mod">
          <ac:chgData name="Μαγδαληνη Μυλωνα" userId="da8aab6e-075a-48d0-aa58-096177225109" providerId="ADAL" clId="{04D53A59-745A-4805-A8DB-4A761A57123D}" dt="2023-12-19T16:21:36.566" v="2620" actId="207"/>
          <ac:spMkLst>
            <pc:docMk/>
            <pc:sldMk cId="3150223243" sldId="2145706212"/>
            <ac:spMk id="18" creationId="{A6F415EE-499F-E3A7-DE79-7722E83DB4D6}"/>
          </ac:spMkLst>
        </pc:spChg>
        <pc:spChg chg="mod">
          <ac:chgData name="Μαγδαληνη Μυλωνα" userId="da8aab6e-075a-48d0-aa58-096177225109" providerId="ADAL" clId="{04D53A59-745A-4805-A8DB-4A761A57123D}" dt="2023-12-19T16:21:36.566" v="2620" actId="207"/>
          <ac:spMkLst>
            <pc:docMk/>
            <pc:sldMk cId="3150223243" sldId="2145706212"/>
            <ac:spMk id="19" creationId="{6F50347D-3B87-98E1-600F-124145A62BBB}"/>
          </ac:spMkLst>
        </pc:spChg>
        <pc:spChg chg="mod">
          <ac:chgData name="Μαγδαληνη Μυλωνα" userId="da8aab6e-075a-48d0-aa58-096177225109" providerId="ADAL" clId="{04D53A59-745A-4805-A8DB-4A761A57123D}" dt="2023-12-19T16:21:36.566" v="2620" actId="207"/>
          <ac:spMkLst>
            <pc:docMk/>
            <pc:sldMk cId="3150223243" sldId="2145706212"/>
            <ac:spMk id="20" creationId="{5A3D723D-A98C-6894-F589-796C5B90B3FE}"/>
          </ac:spMkLst>
        </pc:spChg>
        <pc:spChg chg="mod">
          <ac:chgData name="Μαγδαληνη Μυλωνα" userId="da8aab6e-075a-48d0-aa58-096177225109" providerId="ADAL" clId="{04D53A59-745A-4805-A8DB-4A761A57123D}" dt="2023-12-19T16:21:36.566" v="2620" actId="207"/>
          <ac:spMkLst>
            <pc:docMk/>
            <pc:sldMk cId="3150223243" sldId="2145706212"/>
            <ac:spMk id="21" creationId="{1D4B7FBB-6269-46CC-8FBA-36E0BE764C59}"/>
          </ac:spMkLst>
        </pc:spChg>
        <pc:spChg chg="mod">
          <ac:chgData name="Μαγδαληνη Μυλωνα" userId="da8aab6e-075a-48d0-aa58-096177225109" providerId="ADAL" clId="{04D53A59-745A-4805-A8DB-4A761A57123D}" dt="2023-12-19T16:21:36.566" v="2620" actId="207"/>
          <ac:spMkLst>
            <pc:docMk/>
            <pc:sldMk cId="3150223243" sldId="2145706212"/>
            <ac:spMk id="22" creationId="{0F6FBAEA-BA2E-10CA-B95E-DFE5CE67D799}"/>
          </ac:spMkLst>
        </pc:spChg>
        <pc:spChg chg="mod">
          <ac:chgData name="Μαγδαληνη Μυλωνα" userId="da8aab6e-075a-48d0-aa58-096177225109" providerId="ADAL" clId="{04D53A59-745A-4805-A8DB-4A761A57123D}" dt="2023-12-19T16:21:36.566" v="2620" actId="207"/>
          <ac:spMkLst>
            <pc:docMk/>
            <pc:sldMk cId="3150223243" sldId="2145706212"/>
            <ac:spMk id="23" creationId="{C3F8752D-E173-846A-CC7C-ACC59BBD0164}"/>
          </ac:spMkLst>
        </pc:spChg>
        <pc:spChg chg="add mod">
          <ac:chgData name="Μαγδαληνη Μυλωνα" userId="da8aab6e-075a-48d0-aa58-096177225109" providerId="ADAL" clId="{04D53A59-745A-4805-A8DB-4A761A57123D}" dt="2023-12-19T16:19:55.822" v="2482" actId="113"/>
          <ac:spMkLst>
            <pc:docMk/>
            <pc:sldMk cId="3150223243" sldId="2145706212"/>
            <ac:spMk id="24" creationId="{8F76927E-8604-F028-E7F1-EAA41378ECA5}"/>
          </ac:spMkLst>
        </pc:spChg>
        <pc:spChg chg="add mod">
          <ac:chgData name="Μαγδαληνη Μυλωνα" userId="da8aab6e-075a-48d0-aa58-096177225109" providerId="ADAL" clId="{04D53A59-745A-4805-A8DB-4A761A57123D}" dt="2023-12-19T16:20:00.187" v="2484" actId="14100"/>
          <ac:spMkLst>
            <pc:docMk/>
            <pc:sldMk cId="3150223243" sldId="2145706212"/>
            <ac:spMk id="25" creationId="{610367E8-2254-978B-CF2E-AA091C4DF6D7}"/>
          </ac:spMkLst>
        </pc:spChg>
        <pc:spChg chg="add mod">
          <ac:chgData name="Μαγδαληνη Μυλωνα" userId="da8aab6e-075a-48d0-aa58-096177225109" providerId="ADAL" clId="{04D53A59-745A-4805-A8DB-4A761A57123D}" dt="2023-12-19T16:20:03.001" v="2485" actId="113"/>
          <ac:spMkLst>
            <pc:docMk/>
            <pc:sldMk cId="3150223243" sldId="2145706212"/>
            <ac:spMk id="26" creationId="{D1A71192-0D1D-BE28-0293-691F7D6F76AD}"/>
          </ac:spMkLst>
        </pc:spChg>
        <pc:spChg chg="mod">
          <ac:chgData name="Μαγδαληνη Μυλωνα" userId="da8aab6e-075a-48d0-aa58-096177225109" providerId="ADAL" clId="{04D53A59-745A-4805-A8DB-4A761A57123D}" dt="2023-12-19T16:19:27.366" v="2478" actId="165"/>
          <ac:spMkLst>
            <pc:docMk/>
            <pc:sldMk cId="3150223243" sldId="2145706212"/>
            <ac:spMk id="32" creationId="{42E02076-A45D-30BB-F037-AFD5F92BF1B8}"/>
          </ac:spMkLst>
        </pc:spChg>
        <pc:spChg chg="mod">
          <ac:chgData name="Μαγδαληνη Μυλωνα" userId="da8aab6e-075a-48d0-aa58-096177225109" providerId="ADAL" clId="{04D53A59-745A-4805-A8DB-4A761A57123D}" dt="2023-12-19T16:19:27.366" v="2478" actId="165"/>
          <ac:spMkLst>
            <pc:docMk/>
            <pc:sldMk cId="3150223243" sldId="2145706212"/>
            <ac:spMk id="33" creationId="{24C0C697-C580-8598-6AC4-EC55C6F6047A}"/>
          </ac:spMkLst>
        </pc:spChg>
        <pc:spChg chg="mod">
          <ac:chgData name="Μαγδαληνη Μυλωνα" userId="da8aab6e-075a-48d0-aa58-096177225109" providerId="ADAL" clId="{04D53A59-745A-4805-A8DB-4A761A57123D}" dt="2023-12-19T16:19:27.366" v="2478" actId="165"/>
          <ac:spMkLst>
            <pc:docMk/>
            <pc:sldMk cId="3150223243" sldId="2145706212"/>
            <ac:spMk id="34" creationId="{6F5515A4-1FBA-DF1E-C9AB-65CA2B04CD7A}"/>
          </ac:spMkLst>
        </pc:spChg>
        <pc:spChg chg="mod">
          <ac:chgData name="Μαγδαληνη Μυλωνα" userId="da8aab6e-075a-48d0-aa58-096177225109" providerId="ADAL" clId="{04D53A59-745A-4805-A8DB-4A761A57123D}" dt="2023-12-19T16:19:27.366" v="2478" actId="165"/>
          <ac:spMkLst>
            <pc:docMk/>
            <pc:sldMk cId="3150223243" sldId="2145706212"/>
            <ac:spMk id="35" creationId="{AE3F4BB2-A857-90B0-5A00-5E6619E8469E}"/>
          </ac:spMkLst>
        </pc:spChg>
        <pc:spChg chg="mod">
          <ac:chgData name="Μαγδαληνη Μυλωνα" userId="da8aab6e-075a-48d0-aa58-096177225109" providerId="ADAL" clId="{04D53A59-745A-4805-A8DB-4A761A57123D}" dt="2023-12-19T16:19:27.366" v="2478" actId="165"/>
          <ac:spMkLst>
            <pc:docMk/>
            <pc:sldMk cId="3150223243" sldId="2145706212"/>
            <ac:spMk id="36" creationId="{8E46ACD6-CF1B-864E-0D2E-61E965832A19}"/>
          </ac:spMkLst>
        </pc:spChg>
        <pc:spChg chg="mod">
          <ac:chgData name="Μαγδαληνη Μυλωνα" userId="da8aab6e-075a-48d0-aa58-096177225109" providerId="ADAL" clId="{04D53A59-745A-4805-A8DB-4A761A57123D}" dt="2023-12-19T16:19:27.366" v="2478" actId="165"/>
          <ac:spMkLst>
            <pc:docMk/>
            <pc:sldMk cId="3150223243" sldId="2145706212"/>
            <ac:spMk id="37" creationId="{FAE30A2D-C1FC-1CFA-7D9A-3201AA9E899E}"/>
          </ac:spMkLst>
        </pc:spChg>
        <pc:spChg chg="mod">
          <ac:chgData name="Μαγδαληνη Μυλωνα" userId="da8aab6e-075a-48d0-aa58-096177225109" providerId="ADAL" clId="{04D53A59-745A-4805-A8DB-4A761A57123D}" dt="2023-12-19T16:19:27.366" v="2478" actId="165"/>
          <ac:spMkLst>
            <pc:docMk/>
            <pc:sldMk cId="3150223243" sldId="2145706212"/>
            <ac:spMk id="38" creationId="{9991E782-CB8A-D855-C247-5C2741A6AFBB}"/>
          </ac:spMkLst>
        </pc:spChg>
        <pc:spChg chg="mod">
          <ac:chgData name="Μαγδαληνη Μυλωνα" userId="da8aab6e-075a-48d0-aa58-096177225109" providerId="ADAL" clId="{04D53A59-745A-4805-A8DB-4A761A57123D}" dt="2023-12-19T16:19:27.366" v="2478" actId="165"/>
          <ac:spMkLst>
            <pc:docMk/>
            <pc:sldMk cId="3150223243" sldId="2145706212"/>
            <ac:spMk id="39" creationId="{6A783BEA-7D32-80DC-6436-CD90C96F0796}"/>
          </ac:spMkLst>
        </pc:spChg>
        <pc:spChg chg="mod">
          <ac:chgData name="Μαγδαληνη Μυλωνα" userId="da8aab6e-075a-48d0-aa58-096177225109" providerId="ADAL" clId="{04D53A59-745A-4805-A8DB-4A761A57123D}" dt="2023-12-19T16:19:27.366" v="2478" actId="165"/>
          <ac:spMkLst>
            <pc:docMk/>
            <pc:sldMk cId="3150223243" sldId="2145706212"/>
            <ac:spMk id="40" creationId="{E631B417-47EC-D910-9211-E60F7C3A359A}"/>
          </ac:spMkLst>
        </pc:spChg>
        <pc:spChg chg="mod">
          <ac:chgData name="Μαγδαληνη Μυλωνα" userId="da8aab6e-075a-48d0-aa58-096177225109" providerId="ADAL" clId="{04D53A59-745A-4805-A8DB-4A761A57123D}" dt="2023-12-19T16:21:36.566" v="2620" actId="207"/>
          <ac:spMkLst>
            <pc:docMk/>
            <pc:sldMk cId="3150223243" sldId="2145706212"/>
            <ac:spMk id="41" creationId="{C8E5A200-22BD-7B43-4E72-9CFE53609CEA}"/>
          </ac:spMkLst>
        </pc:spChg>
        <pc:spChg chg="mod">
          <ac:chgData name="Μαγδαληνη Μυλωνα" userId="da8aab6e-075a-48d0-aa58-096177225109" providerId="ADAL" clId="{04D53A59-745A-4805-A8DB-4A761A57123D}" dt="2023-12-19T16:21:36.566" v="2620" actId="207"/>
          <ac:spMkLst>
            <pc:docMk/>
            <pc:sldMk cId="3150223243" sldId="2145706212"/>
            <ac:spMk id="42" creationId="{370AC6A8-CA4C-82D3-B907-AFF75F70AEE3}"/>
          </ac:spMkLst>
        </pc:spChg>
        <pc:spChg chg="mod">
          <ac:chgData name="Μαγδαληνη Μυλωνα" userId="da8aab6e-075a-48d0-aa58-096177225109" providerId="ADAL" clId="{04D53A59-745A-4805-A8DB-4A761A57123D}" dt="2023-12-19T16:21:36.566" v="2620" actId="207"/>
          <ac:spMkLst>
            <pc:docMk/>
            <pc:sldMk cId="3150223243" sldId="2145706212"/>
            <ac:spMk id="43" creationId="{41E60B55-A5B2-6E0E-0D62-1AA4E9238809}"/>
          </ac:spMkLst>
        </pc:spChg>
        <pc:spChg chg="add mod">
          <ac:chgData name="Μαγδαληνη Μυλωνα" userId="da8aab6e-075a-48d0-aa58-096177225109" providerId="ADAL" clId="{04D53A59-745A-4805-A8DB-4A761A57123D}" dt="2023-12-19T16:20:06.699" v="2486" actId="113"/>
          <ac:spMkLst>
            <pc:docMk/>
            <pc:sldMk cId="3150223243" sldId="2145706212"/>
            <ac:spMk id="44" creationId="{10819B47-1E31-5950-2323-CFC31724A49F}"/>
          </ac:spMkLst>
        </pc:spChg>
        <pc:grpChg chg="add mod">
          <ac:chgData name="Μαγδαληνη Μυλωνα" userId="da8aab6e-075a-48d0-aa58-096177225109" providerId="ADAL" clId="{04D53A59-745A-4805-A8DB-4A761A57123D}" dt="2023-12-19T16:21:36.566" v="2620" actId="207"/>
          <ac:grpSpMkLst>
            <pc:docMk/>
            <pc:sldMk cId="3150223243" sldId="2145706212"/>
            <ac:grpSpMk id="7" creationId="{B3298DD0-4FAB-2D38-51D4-8BC279DDE0BE}"/>
          </ac:grpSpMkLst>
        </pc:grpChg>
        <pc:grpChg chg="mod">
          <ac:chgData name="Μαγδαληνη Μυλωνα" userId="da8aab6e-075a-48d0-aa58-096177225109" providerId="ADAL" clId="{04D53A59-745A-4805-A8DB-4A761A57123D}" dt="2023-12-19T16:21:36.566" v="2620" actId="207"/>
          <ac:grpSpMkLst>
            <pc:docMk/>
            <pc:sldMk cId="3150223243" sldId="2145706212"/>
            <ac:grpSpMk id="8" creationId="{1EE02D00-50E3-DD9C-1EBF-12A4B1ECB686}"/>
          </ac:grpSpMkLst>
        </pc:grpChg>
        <pc:grpChg chg="mod">
          <ac:chgData name="Μαγδαληνη Μυλωνα" userId="da8aab6e-075a-48d0-aa58-096177225109" providerId="ADAL" clId="{04D53A59-745A-4805-A8DB-4A761A57123D}" dt="2023-12-19T16:21:36.566" v="2620" actId="207"/>
          <ac:grpSpMkLst>
            <pc:docMk/>
            <pc:sldMk cId="3150223243" sldId="2145706212"/>
            <ac:grpSpMk id="9" creationId="{744F346A-4F83-9480-C742-6547EB455B37}"/>
          </ac:grpSpMkLst>
        </pc:grpChg>
        <pc:grpChg chg="mod">
          <ac:chgData name="Μαγδαληνη Μυλωνα" userId="da8aab6e-075a-48d0-aa58-096177225109" providerId="ADAL" clId="{04D53A59-745A-4805-A8DB-4A761A57123D}" dt="2023-12-19T16:21:36.566" v="2620" actId="207"/>
          <ac:grpSpMkLst>
            <pc:docMk/>
            <pc:sldMk cId="3150223243" sldId="2145706212"/>
            <ac:grpSpMk id="10" creationId="{0F175DF2-C8D7-5BC0-9612-B403C6489B30}"/>
          </ac:grpSpMkLst>
        </pc:grpChg>
        <pc:grpChg chg="mod">
          <ac:chgData name="Μαγδαληνη Μυλωνα" userId="da8aab6e-075a-48d0-aa58-096177225109" providerId="ADAL" clId="{04D53A59-745A-4805-A8DB-4A761A57123D}" dt="2023-12-19T16:21:36.566" v="2620" actId="207"/>
          <ac:grpSpMkLst>
            <pc:docMk/>
            <pc:sldMk cId="3150223243" sldId="2145706212"/>
            <ac:grpSpMk id="11" creationId="{D2CC149B-B0AE-D7A2-BAB8-2EA5022680DC}"/>
          </ac:grpSpMkLst>
        </pc:grpChg>
        <pc:grpChg chg="add del mod">
          <ac:chgData name="Μαγδαληνη Μυλωνα" userId="da8aab6e-075a-48d0-aa58-096177225109" providerId="ADAL" clId="{04D53A59-745A-4805-A8DB-4A761A57123D}" dt="2023-12-19T16:19:27.366" v="2478" actId="165"/>
          <ac:grpSpMkLst>
            <pc:docMk/>
            <pc:sldMk cId="3150223243" sldId="2145706212"/>
            <ac:grpSpMk id="27" creationId="{42224076-692D-B6A2-D0B2-4B7D50EDE944}"/>
          </ac:grpSpMkLst>
        </pc:grpChg>
        <pc:grpChg chg="mod topLvl">
          <ac:chgData name="Μαγδαληνη Μυλωνα" userId="da8aab6e-075a-48d0-aa58-096177225109" providerId="ADAL" clId="{04D53A59-745A-4805-A8DB-4A761A57123D}" dt="2023-12-19T16:21:36.566" v="2620" actId="207"/>
          <ac:grpSpMkLst>
            <pc:docMk/>
            <pc:sldMk cId="3150223243" sldId="2145706212"/>
            <ac:grpSpMk id="28" creationId="{08FADC74-A77F-9411-EC9B-648D6A0203F6}"/>
          </ac:grpSpMkLst>
        </pc:grpChg>
        <pc:grpChg chg="del mod topLvl">
          <ac:chgData name="Μαγδαληνη Μυλωνα" userId="da8aab6e-075a-48d0-aa58-096177225109" providerId="ADAL" clId="{04D53A59-745A-4805-A8DB-4A761A57123D}" dt="2023-12-19T16:19:31.928" v="2479" actId="478"/>
          <ac:grpSpMkLst>
            <pc:docMk/>
            <pc:sldMk cId="3150223243" sldId="2145706212"/>
            <ac:grpSpMk id="29" creationId="{098A2DC0-2EBC-A6B5-E8BE-63DB0138D36B}"/>
          </ac:grpSpMkLst>
        </pc:grpChg>
        <pc:grpChg chg="del mod topLvl">
          <ac:chgData name="Μαγδαληνη Μυλωνα" userId="da8aab6e-075a-48d0-aa58-096177225109" providerId="ADAL" clId="{04D53A59-745A-4805-A8DB-4A761A57123D}" dt="2023-12-19T16:19:31.928" v="2479" actId="478"/>
          <ac:grpSpMkLst>
            <pc:docMk/>
            <pc:sldMk cId="3150223243" sldId="2145706212"/>
            <ac:grpSpMk id="30" creationId="{51EA2F01-4B25-9D05-325D-E0592D1FA53C}"/>
          </ac:grpSpMkLst>
        </pc:grpChg>
        <pc:grpChg chg="del mod topLvl">
          <ac:chgData name="Μαγδαληνη Μυλωνα" userId="da8aab6e-075a-48d0-aa58-096177225109" providerId="ADAL" clId="{04D53A59-745A-4805-A8DB-4A761A57123D}" dt="2023-12-19T16:19:31.928" v="2479" actId="478"/>
          <ac:grpSpMkLst>
            <pc:docMk/>
            <pc:sldMk cId="3150223243" sldId="2145706212"/>
            <ac:grpSpMk id="31" creationId="{9A8BDB41-AD60-FAB1-1BDB-FD4E947FBA21}"/>
          </ac:grpSpMkLst>
        </pc:grpChg>
        <pc:grpChg chg="add mod">
          <ac:chgData name="Μαγδαληνη Μυλωνα" userId="da8aab6e-075a-48d0-aa58-096177225109" providerId="ADAL" clId="{04D53A59-745A-4805-A8DB-4A761A57123D}" dt="2023-12-19T16:21:36.566" v="2620" actId="207"/>
          <ac:grpSpMkLst>
            <pc:docMk/>
            <pc:sldMk cId="3150223243" sldId="2145706212"/>
            <ac:grpSpMk id="45" creationId="{557123BA-5776-B0F7-A85B-94BF0738B67D}"/>
          </ac:grpSpMkLst>
        </pc:grpChg>
        <pc:picChg chg="mod ord modCrop">
          <ac:chgData name="Μαγδαληνη Μυλωνα" userId="da8aab6e-075a-48d0-aa58-096177225109" providerId="ADAL" clId="{04D53A59-745A-4805-A8DB-4A761A57123D}" dt="2023-12-19T16:54:04.235" v="2959" actId="14100"/>
          <ac:picMkLst>
            <pc:docMk/>
            <pc:sldMk cId="3150223243" sldId="2145706212"/>
            <ac:picMk id="4" creationId="{0CFAD9D2-03C8-E2F1-0B35-64F9F0DDCB0F}"/>
          </ac:picMkLst>
        </pc:picChg>
      </pc:sldChg>
      <pc:sldChg chg="addSp delSp modSp mod">
        <pc:chgData name="Μαγδαληνη Μυλωνα" userId="da8aab6e-075a-48d0-aa58-096177225109" providerId="ADAL" clId="{04D53A59-745A-4805-A8DB-4A761A57123D}" dt="2023-12-19T15:09:49.920" v="1727" actId="1076"/>
        <pc:sldMkLst>
          <pc:docMk/>
          <pc:sldMk cId="2781495359" sldId="2145706213"/>
        </pc:sldMkLst>
        <pc:spChg chg="add mod">
          <ac:chgData name="Μαγδαληνη Μυλωνα" userId="da8aab6e-075a-48d0-aa58-096177225109" providerId="ADAL" clId="{04D53A59-745A-4805-A8DB-4A761A57123D}" dt="2023-12-19T10:43:21.311" v="46" actId="14100"/>
          <ac:spMkLst>
            <pc:docMk/>
            <pc:sldMk cId="2781495359" sldId="2145706213"/>
            <ac:spMk id="4" creationId="{9FEAEC62-8B7E-4240-1626-7EA28D03BB2E}"/>
          </ac:spMkLst>
        </pc:spChg>
        <pc:spChg chg="mod">
          <ac:chgData name="Μαγδαληνη Μυλωνα" userId="da8aab6e-075a-48d0-aa58-096177225109" providerId="ADAL" clId="{04D53A59-745A-4805-A8DB-4A761A57123D}" dt="2023-12-19T15:09:49.920" v="1727" actId="1076"/>
          <ac:spMkLst>
            <pc:docMk/>
            <pc:sldMk cId="2781495359" sldId="2145706213"/>
            <ac:spMk id="5" creationId="{25E51530-548D-5AB1-CC80-BD62C768669F}"/>
          </ac:spMkLst>
        </pc:spChg>
        <pc:spChg chg="add mod">
          <ac:chgData name="Μαγδαληνη Μυλωνα" userId="da8aab6e-075a-48d0-aa58-096177225109" providerId="ADAL" clId="{04D53A59-745A-4805-A8DB-4A761A57123D}" dt="2023-12-19T11:19:02.416" v="407" actId="207"/>
          <ac:spMkLst>
            <pc:docMk/>
            <pc:sldMk cId="2781495359" sldId="2145706213"/>
            <ac:spMk id="6" creationId="{26538164-9997-8449-4509-D93ACAEC756C}"/>
          </ac:spMkLst>
        </pc:spChg>
        <pc:spChg chg="del">
          <ac:chgData name="Μαγδαληνη Μυλωνα" userId="da8aab6e-075a-48d0-aa58-096177225109" providerId="ADAL" clId="{04D53A59-745A-4805-A8DB-4A761A57123D}" dt="2023-12-19T11:18:41.608" v="401" actId="478"/>
          <ac:spMkLst>
            <pc:docMk/>
            <pc:sldMk cId="2781495359" sldId="2145706213"/>
            <ac:spMk id="34820" creationId="{61CCC5A7-0BB4-4794-BE78-2F976E252985}"/>
          </ac:spMkLst>
        </pc:spChg>
        <pc:picChg chg="ord">
          <ac:chgData name="Μαγδαληνη Μυλωνα" userId="da8aab6e-075a-48d0-aa58-096177225109" providerId="ADAL" clId="{04D53A59-745A-4805-A8DB-4A761A57123D}" dt="2023-12-19T11:18:37.072" v="400" actId="167"/>
          <ac:picMkLst>
            <pc:docMk/>
            <pc:sldMk cId="2781495359" sldId="2145706213"/>
            <ac:picMk id="10" creationId="{B87C9B05-C59C-4C28-947D-62A17965FCFF}"/>
          </ac:picMkLst>
        </pc:picChg>
      </pc:sldChg>
      <pc:sldChg chg="addSp delSp modSp mod">
        <pc:chgData name="Μαγδαληνη Μυλωνα" userId="da8aab6e-075a-48d0-aa58-096177225109" providerId="ADAL" clId="{04D53A59-745A-4805-A8DB-4A761A57123D}" dt="2023-12-19T11:19:22.705" v="411" actId="478"/>
        <pc:sldMkLst>
          <pc:docMk/>
          <pc:sldMk cId="457701637" sldId="2145706214"/>
        </pc:sldMkLst>
        <pc:spChg chg="del">
          <ac:chgData name="Μαγδαληνη Μυλωνα" userId="da8aab6e-075a-48d0-aa58-096177225109" providerId="ADAL" clId="{04D53A59-745A-4805-A8DB-4A761A57123D}" dt="2023-12-19T11:19:22.705" v="411" actId="478"/>
          <ac:spMkLst>
            <pc:docMk/>
            <pc:sldMk cId="457701637" sldId="2145706214"/>
            <ac:spMk id="2" creationId="{E9899D36-241A-04DC-E0F7-A73F31AF53A7}"/>
          </ac:spMkLst>
        </pc:spChg>
        <pc:spChg chg="add mod">
          <ac:chgData name="Μαγδαληνη Μυλωνα" userId="da8aab6e-075a-48d0-aa58-096177225109" providerId="ADAL" clId="{04D53A59-745A-4805-A8DB-4A761A57123D}" dt="2023-12-19T11:19:18.932" v="410"/>
          <ac:spMkLst>
            <pc:docMk/>
            <pc:sldMk cId="457701637" sldId="2145706214"/>
            <ac:spMk id="4" creationId="{CB3D8865-6AF9-5F13-FDEA-EC922CE1DC59}"/>
          </ac:spMkLst>
        </pc:spChg>
      </pc:sldChg>
      <pc:sldChg chg="addSp delSp modSp mod">
        <pc:chgData name="Μαγδαληνη Μυλωνα" userId="da8aab6e-075a-48d0-aa58-096177225109" providerId="ADAL" clId="{04D53A59-745A-4805-A8DB-4A761A57123D}" dt="2023-12-19T16:09:26.481" v="2317" actId="20577"/>
        <pc:sldMkLst>
          <pc:docMk/>
          <pc:sldMk cId="3603541157" sldId="2145706215"/>
        </pc:sldMkLst>
        <pc:spChg chg="del mod">
          <ac:chgData name="Μαγδαληνη Μυλωνα" userId="da8aab6e-075a-48d0-aa58-096177225109" providerId="ADAL" clId="{04D53A59-745A-4805-A8DB-4A761A57123D}" dt="2023-12-19T13:15:45.640" v="975" actId="478"/>
          <ac:spMkLst>
            <pc:docMk/>
            <pc:sldMk cId="3603541157" sldId="2145706215"/>
            <ac:spMk id="2" creationId="{23C177C8-BAD5-4EEE-A70D-121505C3B4CC}"/>
          </ac:spMkLst>
        </pc:spChg>
        <pc:spChg chg="del">
          <ac:chgData name="Μαγδαληνη Μυλωνα" userId="da8aab6e-075a-48d0-aa58-096177225109" providerId="ADAL" clId="{04D53A59-745A-4805-A8DB-4A761A57123D}" dt="2023-12-19T11:19:30.090" v="412" actId="478"/>
          <ac:spMkLst>
            <pc:docMk/>
            <pc:sldMk cId="3603541157" sldId="2145706215"/>
            <ac:spMk id="3" creationId="{D0906049-EB5C-9E8B-2A8F-013106A59D38}"/>
          </ac:spMkLst>
        </pc:spChg>
        <pc:spChg chg="del">
          <ac:chgData name="Μαγδαληνη Μυλωνα" userId="da8aab6e-075a-48d0-aa58-096177225109" providerId="ADAL" clId="{04D53A59-745A-4805-A8DB-4A761A57123D}" dt="2023-12-19T13:21:32.893" v="1038" actId="478"/>
          <ac:spMkLst>
            <pc:docMk/>
            <pc:sldMk cId="3603541157" sldId="2145706215"/>
            <ac:spMk id="5" creationId="{32FE64CE-2288-577C-BD59-64C26EDC3102}"/>
          </ac:spMkLst>
        </pc:spChg>
        <pc:spChg chg="add mod">
          <ac:chgData name="Μαγδαληνη Μυλωνα" userId="da8aab6e-075a-48d0-aa58-096177225109" providerId="ADAL" clId="{04D53A59-745A-4805-A8DB-4A761A57123D}" dt="2023-12-19T11:19:31.530" v="413"/>
          <ac:spMkLst>
            <pc:docMk/>
            <pc:sldMk cId="3603541157" sldId="2145706215"/>
            <ac:spMk id="6" creationId="{0D378E2A-E978-A508-CA9F-420FE053E954}"/>
          </ac:spMkLst>
        </pc:spChg>
        <pc:spChg chg="del mod">
          <ac:chgData name="Μαγδαληνη Μυλωνα" userId="da8aab6e-075a-48d0-aa58-096177225109" providerId="ADAL" clId="{04D53A59-745A-4805-A8DB-4A761A57123D}" dt="2023-12-19T13:21:31.849" v="1037" actId="478"/>
          <ac:spMkLst>
            <pc:docMk/>
            <pc:sldMk cId="3603541157" sldId="2145706215"/>
            <ac:spMk id="8" creationId="{4A79A4D4-431D-42EE-BBC5-AD84418354D0}"/>
          </ac:spMkLst>
        </pc:spChg>
        <pc:spChg chg="add mod">
          <ac:chgData name="Μαγδαληνη Μυλωνα" userId="da8aab6e-075a-48d0-aa58-096177225109" providerId="ADAL" clId="{04D53A59-745A-4805-A8DB-4A761A57123D}" dt="2023-12-19T13:29:12.504" v="1140" actId="1076"/>
          <ac:spMkLst>
            <pc:docMk/>
            <pc:sldMk cId="3603541157" sldId="2145706215"/>
            <ac:spMk id="9" creationId="{8BA2DFA8-B314-D453-C504-E2FF57AA9F3C}"/>
          </ac:spMkLst>
        </pc:spChg>
        <pc:spChg chg="mod">
          <ac:chgData name="Μαγδαληνη Μυλωνα" userId="da8aab6e-075a-48d0-aa58-096177225109" providerId="ADAL" clId="{04D53A59-745A-4805-A8DB-4A761A57123D}" dt="2023-12-19T15:43:56.165" v="2087" actId="1076"/>
          <ac:spMkLst>
            <pc:docMk/>
            <pc:sldMk cId="3603541157" sldId="2145706215"/>
            <ac:spMk id="10" creationId="{31739AE6-7E35-4453-8F71-30970B643EDA}"/>
          </ac:spMkLst>
        </pc:spChg>
        <pc:spChg chg="del">
          <ac:chgData name="Μαγδαληνη Μυλωνα" userId="da8aab6e-075a-48d0-aa58-096177225109" providerId="ADAL" clId="{04D53A59-745A-4805-A8DB-4A761A57123D}" dt="2023-12-19T13:10:50.847" v="830" actId="478"/>
          <ac:spMkLst>
            <pc:docMk/>
            <pc:sldMk cId="3603541157" sldId="2145706215"/>
            <ac:spMk id="12" creationId="{2DA3F90C-A513-45B9-A90B-0FF1995151E3}"/>
          </ac:spMkLst>
        </pc:spChg>
        <pc:spChg chg="add mod">
          <ac:chgData name="Μαγδαληνη Μυλωνα" userId="da8aab6e-075a-48d0-aa58-096177225109" providerId="ADAL" clId="{04D53A59-745A-4805-A8DB-4A761A57123D}" dt="2023-12-19T13:28:54.082" v="1135" actId="1076"/>
          <ac:spMkLst>
            <pc:docMk/>
            <pc:sldMk cId="3603541157" sldId="2145706215"/>
            <ac:spMk id="15" creationId="{B2ACD6B4-6BBE-32FC-0DC7-9C18A75F6885}"/>
          </ac:spMkLst>
        </pc:spChg>
        <pc:spChg chg="add mod">
          <ac:chgData name="Μαγδαληνη Μυλωνα" userId="da8aab6e-075a-48d0-aa58-096177225109" providerId="ADAL" clId="{04D53A59-745A-4805-A8DB-4A761A57123D}" dt="2023-12-19T13:28:40.338" v="1131" actId="1076"/>
          <ac:spMkLst>
            <pc:docMk/>
            <pc:sldMk cId="3603541157" sldId="2145706215"/>
            <ac:spMk id="16" creationId="{3B92A772-D35D-80AB-4064-A35D0053A20F}"/>
          </ac:spMkLst>
        </pc:spChg>
        <pc:spChg chg="add mod ord">
          <ac:chgData name="Μαγδαληνη Μυλωνα" userId="da8aab6e-075a-48d0-aa58-096177225109" providerId="ADAL" clId="{04D53A59-745A-4805-A8DB-4A761A57123D}" dt="2023-12-19T15:45:55.965" v="2105" actId="1076"/>
          <ac:spMkLst>
            <pc:docMk/>
            <pc:sldMk cId="3603541157" sldId="2145706215"/>
            <ac:spMk id="19" creationId="{0D52D9E6-F087-9C2F-0C0A-F408864ADBE8}"/>
          </ac:spMkLst>
        </pc:spChg>
        <pc:spChg chg="mod">
          <ac:chgData name="Μαγδαληνη Μυλωνα" userId="da8aab6e-075a-48d0-aa58-096177225109" providerId="ADAL" clId="{04D53A59-745A-4805-A8DB-4A761A57123D}" dt="2023-12-19T13:37:14.820" v="1186"/>
          <ac:spMkLst>
            <pc:docMk/>
            <pc:sldMk cId="3603541157" sldId="2145706215"/>
            <ac:spMk id="27" creationId="{7E064FA6-4F3F-038D-BF9E-74C0261BD4AD}"/>
          </ac:spMkLst>
        </pc:spChg>
        <pc:spChg chg="mod">
          <ac:chgData name="Μαγδαληνη Μυλωνα" userId="da8aab6e-075a-48d0-aa58-096177225109" providerId="ADAL" clId="{04D53A59-745A-4805-A8DB-4A761A57123D}" dt="2023-12-19T13:37:14.820" v="1186"/>
          <ac:spMkLst>
            <pc:docMk/>
            <pc:sldMk cId="3603541157" sldId="2145706215"/>
            <ac:spMk id="28" creationId="{9958A827-08B8-3AE0-4C01-9A1CA320532F}"/>
          </ac:spMkLst>
        </pc:spChg>
        <pc:spChg chg="mod">
          <ac:chgData name="Μαγδαληνη Μυλωνα" userId="da8aab6e-075a-48d0-aa58-096177225109" providerId="ADAL" clId="{04D53A59-745A-4805-A8DB-4A761A57123D}" dt="2023-12-19T13:38:10.141" v="1198" actId="207"/>
          <ac:spMkLst>
            <pc:docMk/>
            <pc:sldMk cId="3603541157" sldId="2145706215"/>
            <ac:spMk id="30" creationId="{E0FDEFD2-CD70-8288-BC91-94E598574317}"/>
          </ac:spMkLst>
        </pc:spChg>
        <pc:spChg chg="mod">
          <ac:chgData name="Μαγδαληνη Μυλωνα" userId="da8aab6e-075a-48d0-aa58-096177225109" providerId="ADAL" clId="{04D53A59-745A-4805-A8DB-4A761A57123D}" dt="2023-12-19T13:38:10.141" v="1198" actId="207"/>
          <ac:spMkLst>
            <pc:docMk/>
            <pc:sldMk cId="3603541157" sldId="2145706215"/>
            <ac:spMk id="31" creationId="{7A140FA8-5806-17A1-63A9-FB0DA71C6A49}"/>
          </ac:spMkLst>
        </pc:spChg>
        <pc:spChg chg="add mod">
          <ac:chgData name="Μαγδαληνη Μυλωνα" userId="da8aab6e-075a-48d0-aa58-096177225109" providerId="ADAL" clId="{04D53A59-745A-4805-A8DB-4A761A57123D}" dt="2023-12-19T15:43:16.366" v="2081" actId="1076"/>
          <ac:spMkLst>
            <pc:docMk/>
            <pc:sldMk cId="3603541157" sldId="2145706215"/>
            <ac:spMk id="32" creationId="{DF8E7D8F-9B54-0C97-C916-B577AE176FED}"/>
          </ac:spMkLst>
        </pc:spChg>
        <pc:spChg chg="add mod">
          <ac:chgData name="Μαγδαληνη Μυλωνα" userId="da8aab6e-075a-48d0-aa58-096177225109" providerId="ADAL" clId="{04D53A59-745A-4805-A8DB-4A761A57123D}" dt="2023-12-19T15:43:16.366" v="2081" actId="1076"/>
          <ac:spMkLst>
            <pc:docMk/>
            <pc:sldMk cId="3603541157" sldId="2145706215"/>
            <ac:spMk id="33" creationId="{53004A08-3800-2B9C-D9C7-E07E654CAEB7}"/>
          </ac:spMkLst>
        </pc:spChg>
        <pc:spChg chg="add del mod">
          <ac:chgData name="Μαγδαληνη Μυλωνα" userId="da8aab6e-075a-48d0-aa58-096177225109" providerId="ADAL" clId="{04D53A59-745A-4805-A8DB-4A761A57123D}" dt="2023-12-19T13:40:54.541" v="1246"/>
          <ac:spMkLst>
            <pc:docMk/>
            <pc:sldMk cId="3603541157" sldId="2145706215"/>
            <ac:spMk id="34" creationId="{6E987828-A9F1-15AA-B9E6-05C2AC3F201C}"/>
          </ac:spMkLst>
        </pc:spChg>
        <pc:spChg chg="add mod">
          <ac:chgData name="Μαγδαληνη Μυλωνα" userId="da8aab6e-075a-48d0-aa58-096177225109" providerId="ADAL" clId="{04D53A59-745A-4805-A8DB-4A761A57123D}" dt="2023-12-19T15:43:16.366" v="2081" actId="1076"/>
          <ac:spMkLst>
            <pc:docMk/>
            <pc:sldMk cId="3603541157" sldId="2145706215"/>
            <ac:spMk id="35" creationId="{C9F4C7F0-6915-9991-5465-CB00E49FD291}"/>
          </ac:spMkLst>
        </pc:spChg>
        <pc:spChg chg="add del mod">
          <ac:chgData name="Μαγδαληνη Μυλωνα" userId="da8aab6e-075a-48d0-aa58-096177225109" providerId="ADAL" clId="{04D53A59-745A-4805-A8DB-4A761A57123D}" dt="2023-12-19T13:41:20.505" v="1262"/>
          <ac:spMkLst>
            <pc:docMk/>
            <pc:sldMk cId="3603541157" sldId="2145706215"/>
            <ac:spMk id="36" creationId="{5EA34974-E69A-08FE-7452-5094628F50A6}"/>
          </ac:spMkLst>
        </pc:spChg>
        <pc:spChg chg="add mod">
          <ac:chgData name="Μαγδαληνη Μυλωνα" userId="da8aab6e-075a-48d0-aa58-096177225109" providerId="ADAL" clId="{04D53A59-745A-4805-A8DB-4A761A57123D}" dt="2023-12-19T15:43:16.366" v="2081" actId="1076"/>
          <ac:spMkLst>
            <pc:docMk/>
            <pc:sldMk cId="3603541157" sldId="2145706215"/>
            <ac:spMk id="37" creationId="{A4EE3686-363B-310D-A5BE-DB631C7AE358}"/>
          </ac:spMkLst>
        </pc:spChg>
        <pc:spChg chg="add mod">
          <ac:chgData name="Μαγδαληνη Μυλωνα" userId="da8aab6e-075a-48d0-aa58-096177225109" providerId="ADAL" clId="{04D53A59-745A-4805-A8DB-4A761A57123D}" dt="2023-12-19T15:43:16.366" v="2081" actId="1076"/>
          <ac:spMkLst>
            <pc:docMk/>
            <pc:sldMk cId="3603541157" sldId="2145706215"/>
            <ac:spMk id="38" creationId="{3F837B38-4D5E-DBDE-AA0E-A56F3D7D30F8}"/>
          </ac:spMkLst>
        </pc:spChg>
        <pc:spChg chg="add del mod ord">
          <ac:chgData name="Μαγδαληνη Μυλωνα" userId="da8aab6e-075a-48d0-aa58-096177225109" providerId="ADAL" clId="{04D53A59-745A-4805-A8DB-4A761A57123D}" dt="2023-12-19T15:43:22.983" v="2083" actId="478"/>
          <ac:spMkLst>
            <pc:docMk/>
            <pc:sldMk cId="3603541157" sldId="2145706215"/>
            <ac:spMk id="39" creationId="{94B24E46-E4CF-E966-0114-0C25C3D4B501}"/>
          </ac:spMkLst>
        </pc:spChg>
        <pc:spChg chg="add mod ord">
          <ac:chgData name="Μαγδαληνη Μυλωνα" userId="da8aab6e-075a-48d0-aa58-096177225109" providerId="ADAL" clId="{04D53A59-745A-4805-A8DB-4A761A57123D}" dt="2023-12-19T15:44:02.391" v="2088" actId="1076"/>
          <ac:spMkLst>
            <pc:docMk/>
            <pc:sldMk cId="3603541157" sldId="2145706215"/>
            <ac:spMk id="40" creationId="{547CA116-395A-1A3C-1212-F417758E3CFF}"/>
          </ac:spMkLst>
        </pc:spChg>
        <pc:grpChg chg="add mod ord">
          <ac:chgData name="Μαγδαληνη Μυλωνα" userId="da8aab6e-075a-48d0-aa58-096177225109" providerId="ADAL" clId="{04D53A59-745A-4805-A8DB-4A761A57123D}" dt="2023-12-19T15:46:12.366" v="2110" actId="1076"/>
          <ac:grpSpMkLst>
            <pc:docMk/>
            <pc:sldMk cId="3603541157" sldId="2145706215"/>
            <ac:grpSpMk id="17" creationId="{9ADDC22D-3160-1874-EEE2-3B494B059C9E}"/>
          </ac:grpSpMkLst>
        </pc:grpChg>
        <pc:grpChg chg="add mod ord">
          <ac:chgData name="Μαγδαληνη Μυλωνα" userId="da8aab6e-075a-48d0-aa58-096177225109" providerId="ADAL" clId="{04D53A59-745A-4805-A8DB-4A761A57123D}" dt="2023-12-19T15:45:26.468" v="2101" actId="1076"/>
          <ac:grpSpMkLst>
            <pc:docMk/>
            <pc:sldMk cId="3603541157" sldId="2145706215"/>
            <ac:grpSpMk id="25" creationId="{CC3D952B-8845-82EE-BBDF-2594E4A66BB8}"/>
          </ac:grpSpMkLst>
        </pc:grpChg>
        <pc:grpChg chg="add del mod">
          <ac:chgData name="Μαγδαληνη Μυλωνα" userId="da8aab6e-075a-48d0-aa58-096177225109" providerId="ADAL" clId="{04D53A59-745A-4805-A8DB-4A761A57123D}" dt="2023-12-19T13:37:21.460" v="1189"/>
          <ac:grpSpMkLst>
            <pc:docMk/>
            <pc:sldMk cId="3603541157" sldId="2145706215"/>
            <ac:grpSpMk id="26" creationId="{86356A20-9165-96EF-A2BE-6116139726CC}"/>
          </ac:grpSpMkLst>
        </pc:grpChg>
        <pc:grpChg chg="add mod">
          <ac:chgData name="Μαγδαληνη Μυλωνα" userId="da8aab6e-075a-48d0-aa58-096177225109" providerId="ADAL" clId="{04D53A59-745A-4805-A8DB-4A761A57123D}" dt="2023-12-19T15:43:16.366" v="2081" actId="1076"/>
          <ac:grpSpMkLst>
            <pc:docMk/>
            <pc:sldMk cId="3603541157" sldId="2145706215"/>
            <ac:grpSpMk id="29" creationId="{8824780C-B8CC-08CD-6C35-F8F73579DCDD}"/>
          </ac:grpSpMkLst>
        </pc:grpChg>
        <pc:graphicFrameChg chg="add mod ord">
          <ac:chgData name="Μαγδαληνη Μυλωνα" userId="da8aab6e-075a-48d0-aa58-096177225109" providerId="ADAL" clId="{04D53A59-745A-4805-A8DB-4A761A57123D}" dt="2023-12-19T15:47:17.652" v="2127" actId="1076"/>
          <ac:graphicFrameMkLst>
            <pc:docMk/>
            <pc:sldMk cId="3603541157" sldId="2145706215"/>
            <ac:graphicFrameMk id="7" creationId="{60F1BD87-AD1D-E797-3EA8-7F366BE931F0}"/>
          </ac:graphicFrameMkLst>
        </pc:graphicFrameChg>
        <pc:graphicFrameChg chg="add mod ord">
          <ac:chgData name="Μαγδαληνη Μυλωνα" userId="da8aab6e-075a-48d0-aa58-096177225109" providerId="ADAL" clId="{04D53A59-745A-4805-A8DB-4A761A57123D}" dt="2023-12-19T16:09:26.481" v="2317" actId="20577"/>
          <ac:graphicFrameMkLst>
            <pc:docMk/>
            <pc:sldMk cId="3603541157" sldId="2145706215"/>
            <ac:graphicFrameMk id="11" creationId="{60F1BD87-AD1D-E797-3EA8-7F366BE931F0}"/>
          </ac:graphicFrameMkLst>
        </pc:graphicFrameChg>
        <pc:graphicFrameChg chg="del mod">
          <ac:chgData name="Μαγδαληνη Μυλωνα" userId="da8aab6e-075a-48d0-aa58-096177225109" providerId="ADAL" clId="{04D53A59-745A-4805-A8DB-4A761A57123D}" dt="2023-12-19T13:21:12.807" v="1029" actId="478"/>
          <ac:graphicFrameMkLst>
            <pc:docMk/>
            <pc:sldMk cId="3603541157" sldId="2145706215"/>
            <ac:graphicFrameMk id="13" creationId="{8831B825-601F-44B2-A512-FBE32632851C}"/>
          </ac:graphicFrameMkLst>
        </pc:graphicFrameChg>
        <pc:graphicFrameChg chg="del">
          <ac:chgData name="Μαγδαληνη Μυλωνα" userId="da8aab6e-075a-48d0-aa58-096177225109" providerId="ADAL" clId="{04D53A59-745A-4805-A8DB-4A761A57123D}" dt="2023-12-19T13:08:48.120" v="782" actId="478"/>
          <ac:graphicFrameMkLst>
            <pc:docMk/>
            <pc:sldMk cId="3603541157" sldId="2145706215"/>
            <ac:graphicFrameMk id="14" creationId="{049B8CC1-4D43-4C32-82C5-43C81D64FC0B}"/>
          </ac:graphicFrameMkLst>
        </pc:graphicFrameChg>
        <pc:graphicFrameChg chg="add del mod">
          <ac:chgData name="Μαγδαληνη Μυλωνα" userId="da8aab6e-075a-48d0-aa58-096177225109" providerId="ADAL" clId="{04D53A59-745A-4805-A8DB-4A761A57123D}" dt="2023-12-19T13:22:55.553" v="1058" actId="478"/>
          <ac:graphicFrameMkLst>
            <pc:docMk/>
            <pc:sldMk cId="3603541157" sldId="2145706215"/>
            <ac:graphicFrameMk id="18" creationId="{4C606850-E1A9-BB8B-8D6C-05A295FC68F2}"/>
          </ac:graphicFrameMkLst>
        </pc:graphicFrameChg>
        <pc:graphicFrameChg chg="add mod">
          <ac:chgData name="Μαγδαληνη Μυλωνα" userId="da8aab6e-075a-48d0-aa58-096177225109" providerId="ADAL" clId="{04D53A59-745A-4805-A8DB-4A761A57123D}" dt="2023-12-19T16:09:18.110" v="2316" actId="20577"/>
          <ac:graphicFrameMkLst>
            <pc:docMk/>
            <pc:sldMk cId="3603541157" sldId="2145706215"/>
            <ac:graphicFrameMk id="24" creationId="{4C606850-E1A9-BB8B-8D6C-05A295FC68F2}"/>
          </ac:graphicFrameMkLst>
        </pc:graphicFrameChg>
        <pc:picChg chg="add del">
          <ac:chgData name="Μαγδαληνη Μυλωνα" userId="da8aab6e-075a-48d0-aa58-096177225109" providerId="ADAL" clId="{04D53A59-745A-4805-A8DB-4A761A57123D}" dt="2023-12-19T13:23:03.315" v="1060" actId="22"/>
          <ac:picMkLst>
            <pc:docMk/>
            <pc:sldMk cId="3603541157" sldId="2145706215"/>
            <ac:picMk id="21" creationId="{9ADD7C0E-76C4-3F76-09E0-FEFBF43A25B7}"/>
          </ac:picMkLst>
        </pc:picChg>
        <pc:picChg chg="add del mod">
          <ac:chgData name="Μαγδαληνη Μυλωνα" userId="da8aab6e-075a-48d0-aa58-096177225109" providerId="ADAL" clId="{04D53A59-745A-4805-A8DB-4A761A57123D}" dt="2023-12-19T13:23:19.015" v="1063" actId="478"/>
          <ac:picMkLst>
            <pc:docMk/>
            <pc:sldMk cId="3603541157" sldId="2145706215"/>
            <ac:picMk id="23" creationId="{AE2A4E10-DD05-5165-0D98-45AE38EF5A5D}"/>
          </ac:picMkLst>
        </pc:picChg>
      </pc:sldChg>
      <pc:sldChg chg="addSp delSp modSp mod">
        <pc:chgData name="Μαγδαληνη Μυλωνα" userId="da8aab6e-075a-48d0-aa58-096177225109" providerId="ADAL" clId="{04D53A59-745A-4805-A8DB-4A761A57123D}" dt="2023-12-19T11:19:45.028" v="416"/>
        <pc:sldMkLst>
          <pc:docMk/>
          <pc:sldMk cId="276572508" sldId="2145706216"/>
        </pc:sldMkLst>
        <pc:spChg chg="del">
          <ac:chgData name="Μαγδαληνη Μυλωνα" userId="da8aab6e-075a-48d0-aa58-096177225109" providerId="ADAL" clId="{04D53A59-745A-4805-A8DB-4A761A57123D}" dt="2023-12-19T11:19:43.657" v="415" actId="478"/>
          <ac:spMkLst>
            <pc:docMk/>
            <pc:sldMk cId="276572508" sldId="2145706216"/>
            <ac:spMk id="2" creationId="{42513D11-2A52-E2B8-2920-09C3CE0EE105}"/>
          </ac:spMkLst>
        </pc:spChg>
        <pc:spChg chg="add mod">
          <ac:chgData name="Μαγδαληνη Μυλωνα" userId="da8aab6e-075a-48d0-aa58-096177225109" providerId="ADAL" clId="{04D53A59-745A-4805-A8DB-4A761A57123D}" dt="2023-12-19T11:19:45.028" v="416"/>
          <ac:spMkLst>
            <pc:docMk/>
            <pc:sldMk cId="276572508" sldId="2145706216"/>
            <ac:spMk id="9" creationId="{9F97CB39-450C-7B70-F0CC-68A25CE1F205}"/>
          </ac:spMkLst>
        </pc:spChg>
      </pc:sldChg>
      <pc:sldChg chg="addSp delSp modSp mod">
        <pc:chgData name="Μαγδαληνη Μυλωνα" userId="da8aab6e-075a-48d0-aa58-096177225109" providerId="ADAL" clId="{04D53A59-745A-4805-A8DB-4A761A57123D}" dt="2023-12-19T11:19:50.868" v="418"/>
        <pc:sldMkLst>
          <pc:docMk/>
          <pc:sldMk cId="1108814101" sldId="2145706217"/>
        </pc:sldMkLst>
        <pc:spChg chg="del">
          <ac:chgData name="Μαγδαληνη Μυλωνα" userId="da8aab6e-075a-48d0-aa58-096177225109" providerId="ADAL" clId="{04D53A59-745A-4805-A8DB-4A761A57123D}" dt="2023-12-19T11:19:49.682" v="417" actId="478"/>
          <ac:spMkLst>
            <pc:docMk/>
            <pc:sldMk cId="1108814101" sldId="2145706217"/>
            <ac:spMk id="2" creationId="{18CD09C0-1F4D-1FB4-C622-66854EC84A27}"/>
          </ac:spMkLst>
        </pc:spChg>
        <pc:spChg chg="add mod">
          <ac:chgData name="Μαγδαληνη Μυλωνα" userId="da8aab6e-075a-48d0-aa58-096177225109" providerId="ADAL" clId="{04D53A59-745A-4805-A8DB-4A761A57123D}" dt="2023-12-19T11:19:50.868" v="418"/>
          <ac:spMkLst>
            <pc:docMk/>
            <pc:sldMk cId="1108814101" sldId="2145706217"/>
            <ac:spMk id="4" creationId="{CC718E14-E2BE-65DB-27CA-6A672893514B}"/>
          </ac:spMkLst>
        </pc:spChg>
      </pc:sldChg>
      <pc:sldChg chg="modSp mod">
        <pc:chgData name="Μαγδαληνη Μυλωνα" userId="da8aab6e-075a-48d0-aa58-096177225109" providerId="ADAL" clId="{04D53A59-745A-4805-A8DB-4A761A57123D}" dt="2023-12-19T15:14:36.047" v="1772" actId="1076"/>
        <pc:sldMkLst>
          <pc:docMk/>
          <pc:sldMk cId="2338830213" sldId="2145706219"/>
        </pc:sldMkLst>
        <pc:spChg chg="mod">
          <ac:chgData name="Μαγδαληνη Μυλωνα" userId="da8aab6e-075a-48d0-aa58-096177225109" providerId="ADAL" clId="{04D53A59-745A-4805-A8DB-4A761A57123D}" dt="2023-12-19T14:55:46.622" v="1702" actId="207"/>
          <ac:spMkLst>
            <pc:docMk/>
            <pc:sldMk cId="2338830213" sldId="2145706219"/>
            <ac:spMk id="14" creationId="{217F0514-5BD9-4948-9AE9-CC60FA0C3E38}"/>
          </ac:spMkLst>
        </pc:spChg>
        <pc:picChg chg="mod">
          <ac:chgData name="Μαγδαληνη Μυλωνα" userId="da8aab6e-075a-48d0-aa58-096177225109" providerId="ADAL" clId="{04D53A59-745A-4805-A8DB-4A761A57123D}" dt="2023-12-19T15:14:36.047" v="1772" actId="1076"/>
          <ac:picMkLst>
            <pc:docMk/>
            <pc:sldMk cId="2338830213" sldId="2145706219"/>
            <ac:picMk id="17" creationId="{F03D7590-BBD6-C556-49A3-F78E4292E301}"/>
          </ac:picMkLst>
        </pc:picChg>
      </pc:sldChg>
      <pc:sldChg chg="addSp delSp modSp mod">
        <pc:chgData name="Μαγδαληνη Μυλωνα" userId="da8aab6e-075a-48d0-aa58-096177225109" providerId="ADAL" clId="{04D53A59-745A-4805-A8DB-4A761A57123D}" dt="2023-12-19T15:15:07.190" v="1776" actId="1036"/>
        <pc:sldMkLst>
          <pc:docMk/>
          <pc:sldMk cId="2745305857" sldId="2145706220"/>
        </pc:sldMkLst>
        <pc:spChg chg="add mod">
          <ac:chgData name="Μαγδαληνη Μυλωνα" userId="da8aab6e-075a-48d0-aa58-096177225109" providerId="ADAL" clId="{04D53A59-745A-4805-A8DB-4A761A57123D}" dt="2023-12-19T11:20:16.455" v="426"/>
          <ac:spMkLst>
            <pc:docMk/>
            <pc:sldMk cId="2745305857" sldId="2145706220"/>
            <ac:spMk id="2" creationId="{09622CAF-EB64-9B6D-6373-4EAA3E29274A}"/>
          </ac:spMkLst>
        </pc:spChg>
        <pc:spChg chg="del">
          <ac:chgData name="Μαγδαληνη Μυλωνα" userId="da8aab6e-075a-48d0-aa58-096177225109" providerId="ADAL" clId="{04D53A59-745A-4805-A8DB-4A761A57123D}" dt="2023-12-19T11:20:10.554" v="423" actId="478"/>
          <ac:spMkLst>
            <pc:docMk/>
            <pc:sldMk cId="2745305857" sldId="2145706220"/>
            <ac:spMk id="3" creationId="{4CE42379-F815-B153-FC74-004D2F698706}"/>
          </ac:spMkLst>
        </pc:spChg>
        <pc:spChg chg="mod">
          <ac:chgData name="Μαγδαληνη Μυλωνα" userId="da8aab6e-075a-48d0-aa58-096177225109" providerId="ADAL" clId="{04D53A59-745A-4805-A8DB-4A761A57123D}" dt="2023-12-19T15:15:07.190" v="1776" actId="1036"/>
          <ac:spMkLst>
            <pc:docMk/>
            <pc:sldMk cId="2745305857" sldId="2145706220"/>
            <ac:spMk id="15" creationId="{1E283D86-711D-4380-BB9C-89AFD3808295}"/>
          </ac:spMkLst>
        </pc:spChg>
        <pc:spChg chg="mod">
          <ac:chgData name="Μαγδαληνη Μυλωνα" userId="da8aab6e-075a-48d0-aa58-096177225109" providerId="ADAL" clId="{04D53A59-745A-4805-A8DB-4A761A57123D}" dt="2023-12-19T15:15:03.196" v="1774" actId="1036"/>
          <ac:spMkLst>
            <pc:docMk/>
            <pc:sldMk cId="2745305857" sldId="2145706220"/>
            <ac:spMk id="16" creationId="{4BF5572B-C438-F37A-9C61-5C0680F84F25}"/>
          </ac:spMkLst>
        </pc:spChg>
        <pc:spChg chg="del mod">
          <ac:chgData name="Μαγδαληνη Μυλωνα" userId="da8aab6e-075a-48d0-aa58-096177225109" providerId="ADAL" clId="{04D53A59-745A-4805-A8DB-4A761A57123D}" dt="2023-12-19T11:20:14.658" v="425" actId="478"/>
          <ac:spMkLst>
            <pc:docMk/>
            <pc:sldMk cId="2745305857" sldId="2145706220"/>
            <ac:spMk id="32773" creationId="{2FF8F06C-DDA7-46C6-8931-ED43434E9996}"/>
          </ac:spMkLst>
        </pc:spChg>
      </pc:sldChg>
      <pc:sldChg chg="addSp delSp modSp mod">
        <pc:chgData name="Μαγδαληνη Μυλωνα" userId="da8aab6e-075a-48d0-aa58-096177225109" providerId="ADAL" clId="{04D53A59-745A-4805-A8DB-4A761A57123D}" dt="2023-12-19T15:13:45.583" v="1771" actId="948"/>
        <pc:sldMkLst>
          <pc:docMk/>
          <pc:sldMk cId="195777905" sldId="2145706221"/>
        </pc:sldMkLst>
        <pc:spChg chg="del mod">
          <ac:chgData name="Μαγδαληνη Μυλωνα" userId="da8aab6e-075a-48d0-aa58-096177225109" providerId="ADAL" clId="{04D53A59-745A-4805-A8DB-4A761A57123D}" dt="2023-12-19T11:19:58.968" v="420" actId="478"/>
          <ac:spMkLst>
            <pc:docMk/>
            <pc:sldMk cId="195777905" sldId="2145706221"/>
            <ac:spMk id="2" creationId="{53F5C359-E9C2-DC95-554B-CBD7E53E4AEF}"/>
          </ac:spMkLst>
        </pc:spChg>
        <pc:spChg chg="add mod">
          <ac:chgData name="Μαγδαληνη Μυλωνα" userId="da8aab6e-075a-48d0-aa58-096177225109" providerId="ADAL" clId="{04D53A59-745A-4805-A8DB-4A761A57123D}" dt="2023-12-19T11:20:03.091" v="422"/>
          <ac:spMkLst>
            <pc:docMk/>
            <pc:sldMk cId="195777905" sldId="2145706221"/>
            <ac:spMk id="3" creationId="{0AA132B7-78EC-B032-971F-16A8CCF5E3AE}"/>
          </ac:spMkLst>
        </pc:spChg>
        <pc:spChg chg="mod">
          <ac:chgData name="Μαγδαληνη Μυλωνα" userId="da8aab6e-075a-48d0-aa58-096177225109" providerId="ADAL" clId="{04D53A59-745A-4805-A8DB-4A761A57123D}" dt="2023-12-19T15:13:45.583" v="1771" actId="948"/>
          <ac:spMkLst>
            <pc:docMk/>
            <pc:sldMk cId="195777905" sldId="2145706221"/>
            <ac:spMk id="7" creationId="{006FA37F-1CBD-2EDF-16B6-04A7ECFA4944}"/>
          </ac:spMkLst>
        </pc:spChg>
        <pc:spChg chg="mod">
          <ac:chgData name="Μαγδαληνη Μυλωνα" userId="da8aab6e-075a-48d0-aa58-096177225109" providerId="ADAL" clId="{04D53A59-745A-4805-A8DB-4A761A57123D}" dt="2023-12-19T15:12:12.961" v="1732"/>
          <ac:spMkLst>
            <pc:docMk/>
            <pc:sldMk cId="195777905" sldId="2145706221"/>
            <ac:spMk id="13" creationId="{09A80722-FBB6-7644-6A38-86A290DD0B35}"/>
          </ac:spMkLst>
        </pc:spChg>
        <pc:spChg chg="mod">
          <ac:chgData name="Μαγδαληνη Μυλωνα" userId="da8aab6e-075a-48d0-aa58-096177225109" providerId="ADAL" clId="{04D53A59-745A-4805-A8DB-4A761A57123D}" dt="2023-12-19T15:12:12.961" v="1732"/>
          <ac:spMkLst>
            <pc:docMk/>
            <pc:sldMk cId="195777905" sldId="2145706221"/>
            <ac:spMk id="14" creationId="{2F339CC6-A730-EC05-25D8-27D9A4A493E2}"/>
          </ac:spMkLst>
        </pc:spChg>
        <pc:spChg chg="mod">
          <ac:chgData name="Μαγδαληνη Μυλωνα" userId="da8aab6e-075a-48d0-aa58-096177225109" providerId="ADAL" clId="{04D53A59-745A-4805-A8DB-4A761A57123D}" dt="2023-12-19T15:12:12.961" v="1732"/>
          <ac:spMkLst>
            <pc:docMk/>
            <pc:sldMk cId="195777905" sldId="2145706221"/>
            <ac:spMk id="15" creationId="{546FFB12-0C0F-BABC-DC69-08BEB3020558}"/>
          </ac:spMkLst>
        </pc:spChg>
        <pc:spChg chg="del">
          <ac:chgData name="Μαγδαληνη Μυλωνα" userId="da8aab6e-075a-48d0-aa58-096177225109" providerId="ADAL" clId="{04D53A59-745A-4805-A8DB-4A761A57123D}" dt="2023-12-19T11:20:01.735" v="421" actId="478"/>
          <ac:spMkLst>
            <pc:docMk/>
            <pc:sldMk cId="195777905" sldId="2145706221"/>
            <ac:spMk id="32773" creationId="{2FF8F06C-DDA7-46C6-8931-ED43434E9996}"/>
          </ac:spMkLst>
        </pc:spChg>
        <pc:spChg chg="mod">
          <ac:chgData name="Μαγδαληνη Μυλωνα" userId="da8aab6e-075a-48d0-aa58-096177225109" providerId="ADAL" clId="{04D53A59-745A-4805-A8DB-4A761A57123D}" dt="2023-12-19T15:12:03.126" v="1731" actId="108"/>
          <ac:spMkLst>
            <pc:docMk/>
            <pc:sldMk cId="195777905" sldId="2145706221"/>
            <ac:spMk id="32800" creationId="{460159AE-A642-C15E-2A47-D4738BB5C357}"/>
          </ac:spMkLst>
        </pc:spChg>
        <pc:spChg chg="mod">
          <ac:chgData name="Μαγδαληνη Μυλωνα" userId="da8aab6e-075a-48d0-aa58-096177225109" providerId="ADAL" clId="{04D53A59-745A-4805-A8DB-4A761A57123D}" dt="2023-12-19T15:12:03.126" v="1731" actId="108"/>
          <ac:spMkLst>
            <pc:docMk/>
            <pc:sldMk cId="195777905" sldId="2145706221"/>
            <ac:spMk id="32801" creationId="{48A39BDE-9AE0-DE87-195A-625B1A177E60}"/>
          </ac:spMkLst>
        </pc:spChg>
        <pc:spChg chg="mod">
          <ac:chgData name="Μαγδαληνη Μυλωνα" userId="da8aab6e-075a-48d0-aa58-096177225109" providerId="ADAL" clId="{04D53A59-745A-4805-A8DB-4A761A57123D}" dt="2023-12-19T15:12:03.126" v="1731" actId="108"/>
          <ac:spMkLst>
            <pc:docMk/>
            <pc:sldMk cId="195777905" sldId="2145706221"/>
            <ac:spMk id="32802" creationId="{65C48ACD-75E7-560A-98AC-A4F0E45F8C55}"/>
          </ac:spMkLst>
        </pc:spChg>
        <pc:spChg chg="mod">
          <ac:chgData name="Μαγδαληνη Μυλωνα" userId="da8aab6e-075a-48d0-aa58-096177225109" providerId="ADAL" clId="{04D53A59-745A-4805-A8DB-4A761A57123D}" dt="2023-12-19T15:12:21.236" v="1735" actId="21"/>
          <ac:spMkLst>
            <pc:docMk/>
            <pc:sldMk cId="195777905" sldId="2145706221"/>
            <ac:spMk id="32804" creationId="{8BE239AF-C1EC-3591-244C-ABF23C192995}"/>
          </ac:spMkLst>
        </pc:spChg>
        <pc:grpChg chg="add mod">
          <ac:chgData name="Μαγδαληνη Μυλωνα" userId="da8aab6e-075a-48d0-aa58-096177225109" providerId="ADAL" clId="{04D53A59-745A-4805-A8DB-4A761A57123D}" dt="2023-12-19T15:12:32.166" v="1737" actId="1076"/>
          <ac:grpSpMkLst>
            <pc:docMk/>
            <pc:sldMk cId="195777905" sldId="2145706221"/>
            <ac:grpSpMk id="4" creationId="{3CF80ED0-8837-78EC-1A43-14D022D29A91}"/>
          </ac:grpSpMkLst>
        </pc:grpChg>
        <pc:grpChg chg="mod">
          <ac:chgData name="Μαγδαληνη Μυλωνα" userId="da8aab6e-075a-48d0-aa58-096177225109" providerId="ADAL" clId="{04D53A59-745A-4805-A8DB-4A761A57123D}" dt="2023-12-19T15:12:12.961" v="1732"/>
          <ac:grpSpMkLst>
            <pc:docMk/>
            <pc:sldMk cId="195777905" sldId="2145706221"/>
            <ac:grpSpMk id="5" creationId="{F399EEC0-10BB-587D-E353-F69E628F326A}"/>
          </ac:grpSpMkLst>
        </pc:grpChg>
        <pc:grpChg chg="mod">
          <ac:chgData name="Μαγδαληνη Μυλωνα" userId="da8aab6e-075a-48d0-aa58-096177225109" providerId="ADAL" clId="{04D53A59-745A-4805-A8DB-4A761A57123D}" dt="2023-12-19T15:12:12.961" v="1732"/>
          <ac:grpSpMkLst>
            <pc:docMk/>
            <pc:sldMk cId="195777905" sldId="2145706221"/>
            <ac:grpSpMk id="8" creationId="{008B6454-DA93-2A8D-461C-6C3015FF7369}"/>
          </ac:grpSpMkLst>
        </pc:grpChg>
        <pc:grpChg chg="mod">
          <ac:chgData name="Μαγδαληνη Μυλωνα" userId="da8aab6e-075a-48d0-aa58-096177225109" providerId="ADAL" clId="{04D53A59-745A-4805-A8DB-4A761A57123D}" dt="2023-12-19T15:12:12.961" v="1732"/>
          <ac:grpSpMkLst>
            <pc:docMk/>
            <pc:sldMk cId="195777905" sldId="2145706221"/>
            <ac:grpSpMk id="10" creationId="{56A07AE4-18A5-1AC4-1010-E6ABF96527BD}"/>
          </ac:grpSpMkLst>
        </pc:grpChg>
        <pc:grpChg chg="del">
          <ac:chgData name="Μαγδαληνη Μυλωνα" userId="da8aab6e-075a-48d0-aa58-096177225109" providerId="ADAL" clId="{04D53A59-745A-4805-A8DB-4A761A57123D}" dt="2023-12-19T15:12:23.848" v="1736" actId="478"/>
          <ac:grpSpMkLst>
            <pc:docMk/>
            <pc:sldMk cId="195777905" sldId="2145706221"/>
            <ac:grpSpMk id="32807" creationId="{9F47B03D-61A5-E7A8-8876-8BF99FB67DCC}"/>
          </ac:grpSpMkLst>
        </pc:grpChg>
        <pc:cxnChg chg="mod">
          <ac:chgData name="Μαγδαληνη Μυλωνα" userId="da8aab6e-075a-48d0-aa58-096177225109" providerId="ADAL" clId="{04D53A59-745A-4805-A8DB-4A761A57123D}" dt="2023-12-19T15:12:12.961" v="1732"/>
          <ac:cxnSpMkLst>
            <pc:docMk/>
            <pc:sldMk cId="195777905" sldId="2145706221"/>
            <ac:cxnSpMk id="9" creationId="{7A380400-1EB2-8203-0FCF-0CAE5CA8CECB}"/>
          </ac:cxnSpMkLst>
        </pc:cxnChg>
        <pc:cxnChg chg="mod">
          <ac:chgData name="Μαγδαληνη Μυλωνα" userId="da8aab6e-075a-48d0-aa58-096177225109" providerId="ADAL" clId="{04D53A59-745A-4805-A8DB-4A761A57123D}" dt="2023-12-19T15:12:12.961" v="1732"/>
          <ac:cxnSpMkLst>
            <pc:docMk/>
            <pc:sldMk cId="195777905" sldId="2145706221"/>
            <ac:cxnSpMk id="11" creationId="{9DB6B50A-4B09-9B09-07D3-D355E8D09AD9}"/>
          </ac:cxnSpMkLst>
        </pc:cxnChg>
        <pc:cxnChg chg="mod">
          <ac:chgData name="Μαγδαληνη Μυλωνα" userId="da8aab6e-075a-48d0-aa58-096177225109" providerId="ADAL" clId="{04D53A59-745A-4805-A8DB-4A761A57123D}" dt="2023-12-19T15:12:12.961" v="1732"/>
          <ac:cxnSpMkLst>
            <pc:docMk/>
            <pc:sldMk cId="195777905" sldId="2145706221"/>
            <ac:cxnSpMk id="12" creationId="{AC244A22-EEC6-D901-3C44-E65D5C0D781A}"/>
          </ac:cxnSpMkLst>
        </pc:cxnChg>
        <pc:cxnChg chg="mod">
          <ac:chgData name="Μαγδαληνη Μυλωνα" userId="da8aab6e-075a-48d0-aa58-096177225109" providerId="ADAL" clId="{04D53A59-745A-4805-A8DB-4A761A57123D}" dt="2023-12-19T15:12:12.961" v="1732"/>
          <ac:cxnSpMkLst>
            <pc:docMk/>
            <pc:sldMk cId="195777905" sldId="2145706221"/>
            <ac:cxnSpMk id="16" creationId="{8F0A6C7F-8238-D978-71E7-06C2DFA63DB1}"/>
          </ac:cxnSpMkLst>
        </pc:cxnChg>
        <pc:cxnChg chg="mod">
          <ac:chgData name="Μαγδαληνη Μυλωνα" userId="da8aab6e-075a-48d0-aa58-096177225109" providerId="ADAL" clId="{04D53A59-745A-4805-A8DB-4A761A57123D}" dt="2023-12-19T15:12:03.126" v="1731" actId="108"/>
          <ac:cxnSpMkLst>
            <pc:docMk/>
            <pc:sldMk cId="195777905" sldId="2145706221"/>
            <ac:cxnSpMk id="1052" creationId="{22BE1196-740A-E870-B5B4-8E489DCA522E}"/>
          </ac:cxnSpMkLst>
        </pc:cxnChg>
        <pc:cxnChg chg="mod">
          <ac:chgData name="Μαγδαληνη Μυλωνα" userId="da8aab6e-075a-48d0-aa58-096177225109" providerId="ADAL" clId="{04D53A59-745A-4805-A8DB-4A761A57123D}" dt="2023-12-19T15:12:03.126" v="1731" actId="108"/>
          <ac:cxnSpMkLst>
            <pc:docMk/>
            <pc:sldMk cId="195777905" sldId="2145706221"/>
            <ac:cxnSpMk id="1054" creationId="{C8B5B386-7AAB-989B-BAF5-CEEB48679A44}"/>
          </ac:cxnSpMkLst>
        </pc:cxnChg>
        <pc:cxnChg chg="mod">
          <ac:chgData name="Μαγδαληνη Μυλωνα" userId="da8aab6e-075a-48d0-aa58-096177225109" providerId="ADAL" clId="{04D53A59-745A-4805-A8DB-4A761A57123D}" dt="2023-12-19T15:12:03.126" v="1731" actId="108"/>
          <ac:cxnSpMkLst>
            <pc:docMk/>
            <pc:sldMk cId="195777905" sldId="2145706221"/>
            <ac:cxnSpMk id="1055" creationId="{F4A7163D-75CB-9897-F7B2-5B74917B023E}"/>
          </ac:cxnSpMkLst>
        </pc:cxnChg>
        <pc:cxnChg chg="mod">
          <ac:chgData name="Μαγδαληνη Μυλωνα" userId="da8aab6e-075a-48d0-aa58-096177225109" providerId="ADAL" clId="{04D53A59-745A-4805-A8DB-4A761A57123D}" dt="2023-12-19T15:12:03.126" v="1731" actId="108"/>
          <ac:cxnSpMkLst>
            <pc:docMk/>
            <pc:sldMk cId="195777905" sldId="2145706221"/>
            <ac:cxnSpMk id="32803" creationId="{2B2410DD-277E-9A2C-CB3A-144461C92B56}"/>
          </ac:cxnSpMkLst>
        </pc:cxnChg>
      </pc:sldChg>
      <pc:sldChg chg="addSp delSp modSp mod">
        <pc:chgData name="Μαγδαληνη Μυλωνα" userId="da8aab6e-075a-48d0-aa58-096177225109" providerId="ADAL" clId="{04D53A59-745A-4805-A8DB-4A761A57123D}" dt="2023-12-19T15:16:39.270" v="1799" actId="108"/>
        <pc:sldMkLst>
          <pc:docMk/>
          <pc:sldMk cId="2564979493" sldId="2145706222"/>
        </pc:sldMkLst>
        <pc:spChg chg="add mod">
          <ac:chgData name="Μαγδαληνη Μυλωνα" userId="da8aab6e-075a-48d0-aa58-096177225109" providerId="ADAL" clId="{04D53A59-745A-4805-A8DB-4A761A57123D}" dt="2023-12-19T11:20:44.953" v="434"/>
          <ac:spMkLst>
            <pc:docMk/>
            <pc:sldMk cId="2564979493" sldId="2145706222"/>
            <ac:spMk id="2" creationId="{CFF1B1BA-5507-F817-FA7E-D45BA4C5AD6C}"/>
          </ac:spMkLst>
        </pc:spChg>
        <pc:spChg chg="del">
          <ac:chgData name="Μαγδαληνη Μυλωνα" userId="da8aab6e-075a-48d0-aa58-096177225109" providerId="ADAL" clId="{04D53A59-745A-4805-A8DB-4A761A57123D}" dt="2023-12-19T11:20:43.482" v="433" actId="478"/>
          <ac:spMkLst>
            <pc:docMk/>
            <pc:sldMk cId="2564979493" sldId="2145706222"/>
            <ac:spMk id="4" creationId="{C3AC43E0-8D09-67EA-2FD3-51111F3BBAE1}"/>
          </ac:spMkLst>
        </pc:spChg>
        <pc:spChg chg="mod">
          <ac:chgData name="Μαγδαληνη Μυλωνα" userId="da8aab6e-075a-48d0-aa58-096177225109" providerId="ADAL" clId="{04D53A59-745A-4805-A8DB-4A761A57123D}" dt="2023-12-19T15:15:37.479" v="1780" actId="108"/>
          <ac:spMkLst>
            <pc:docMk/>
            <pc:sldMk cId="2564979493" sldId="2145706222"/>
            <ac:spMk id="13" creationId="{BD0EA215-EBB5-31C4-D308-8AC92225CF46}"/>
          </ac:spMkLst>
        </pc:spChg>
        <pc:graphicFrameChg chg="mod modGraphic">
          <ac:chgData name="Μαγδαληνη Μυλωνα" userId="da8aab6e-075a-48d0-aa58-096177225109" providerId="ADAL" clId="{04D53A59-745A-4805-A8DB-4A761A57123D}" dt="2023-12-19T15:16:39.270" v="1799" actId="108"/>
          <ac:graphicFrameMkLst>
            <pc:docMk/>
            <pc:sldMk cId="2564979493" sldId="2145706222"/>
            <ac:graphicFrameMk id="8" creationId="{05EF0B03-47DF-E216-AAE2-F629919698E8}"/>
          </ac:graphicFrameMkLst>
        </pc:graphicFrameChg>
      </pc:sldChg>
      <pc:sldChg chg="addSp delSp modSp mod">
        <pc:chgData name="Μαγδαληνη Μυλωνα" userId="da8aab6e-075a-48d0-aa58-096177225109" providerId="ADAL" clId="{04D53A59-745A-4805-A8DB-4A761A57123D}" dt="2023-12-19T11:51:05.957" v="755"/>
        <pc:sldMkLst>
          <pc:docMk/>
          <pc:sldMk cId="4104420996" sldId="2145706223"/>
        </pc:sldMkLst>
        <pc:spChg chg="add mod">
          <ac:chgData name="Μαγδαληνη Μυλωνα" userId="da8aab6e-075a-48d0-aa58-096177225109" providerId="ADAL" clId="{04D53A59-745A-4805-A8DB-4A761A57123D}" dt="2023-12-19T11:51:05.957" v="755"/>
          <ac:spMkLst>
            <pc:docMk/>
            <pc:sldMk cId="4104420996" sldId="2145706223"/>
            <ac:spMk id="3" creationId="{0AD9DCF4-232A-EE35-AC84-C062E1EDD98C}"/>
          </ac:spMkLst>
        </pc:spChg>
        <pc:spChg chg="del mod">
          <ac:chgData name="Μαγδαληνη Μυλωνα" userId="da8aab6e-075a-48d0-aa58-096177225109" providerId="ADAL" clId="{04D53A59-745A-4805-A8DB-4A761A57123D}" dt="2023-12-19T11:51:04.416" v="754" actId="478"/>
          <ac:spMkLst>
            <pc:docMk/>
            <pc:sldMk cId="4104420996" sldId="2145706223"/>
            <ac:spMk id="4" creationId="{71740D7A-46E4-2452-362E-3A15B99231C0}"/>
          </ac:spMkLst>
        </pc:spChg>
      </pc:sldChg>
      <pc:sldChg chg="addSp delSp modSp mod">
        <pc:chgData name="Μαγδαληνη Μυλωνα" userId="da8aab6e-075a-48d0-aa58-096177225109" providerId="ADAL" clId="{04D53A59-745A-4805-A8DB-4A761A57123D}" dt="2023-12-19T14:53:42.711" v="1698" actId="207"/>
        <pc:sldMkLst>
          <pc:docMk/>
          <pc:sldMk cId="2817637150" sldId="2145706224"/>
        </pc:sldMkLst>
        <pc:spChg chg="del">
          <ac:chgData name="Μαγδαληνη Μυλωνα" userId="da8aab6e-075a-48d0-aa58-096177225109" providerId="ADAL" clId="{04D53A59-745A-4805-A8DB-4A761A57123D}" dt="2023-12-19T11:51:10.548" v="756" actId="478"/>
          <ac:spMkLst>
            <pc:docMk/>
            <pc:sldMk cId="2817637150" sldId="2145706224"/>
            <ac:spMk id="4" creationId="{71740D7A-46E4-2452-362E-3A15B99231C0}"/>
          </ac:spMkLst>
        </pc:spChg>
        <pc:spChg chg="mod">
          <ac:chgData name="Μαγδαληνη Μυλωνα" userId="da8aab6e-075a-48d0-aa58-096177225109" providerId="ADAL" clId="{04D53A59-745A-4805-A8DB-4A761A57123D}" dt="2023-12-19T14:53:42.711" v="1698" actId="207"/>
          <ac:spMkLst>
            <pc:docMk/>
            <pc:sldMk cId="2817637150" sldId="2145706224"/>
            <ac:spMk id="5" creationId="{0E782420-E860-99EA-E111-9CD96AB3C302}"/>
          </ac:spMkLst>
        </pc:spChg>
        <pc:spChg chg="add mod">
          <ac:chgData name="Μαγδαληνη Μυλωνα" userId="da8aab6e-075a-48d0-aa58-096177225109" providerId="ADAL" clId="{04D53A59-745A-4805-A8DB-4A761A57123D}" dt="2023-12-19T11:51:11.936" v="757"/>
          <ac:spMkLst>
            <pc:docMk/>
            <pc:sldMk cId="2817637150" sldId="2145706224"/>
            <ac:spMk id="7" creationId="{A54958A3-B72D-8577-210F-174D177BA9BF}"/>
          </ac:spMkLst>
        </pc:spChg>
        <pc:spChg chg="mod">
          <ac:chgData name="Μαγδαληνη Μυλωνα" userId="da8aab6e-075a-48d0-aa58-096177225109" providerId="ADAL" clId="{04D53A59-745A-4805-A8DB-4A761A57123D}" dt="2023-12-19T14:53:20.856" v="1696" actId="207"/>
          <ac:spMkLst>
            <pc:docMk/>
            <pc:sldMk cId="2817637150" sldId="2145706224"/>
            <ac:spMk id="8" creationId="{6906498B-87AE-3600-05EA-0C61E899427C}"/>
          </ac:spMkLst>
        </pc:spChg>
        <pc:spChg chg="mod">
          <ac:chgData name="Μαγδαληνη Μυλωνα" userId="da8aab6e-075a-48d0-aa58-096177225109" providerId="ADAL" clId="{04D53A59-745A-4805-A8DB-4A761A57123D}" dt="2023-12-19T14:53:16.585" v="1695" actId="207"/>
          <ac:spMkLst>
            <pc:docMk/>
            <pc:sldMk cId="2817637150" sldId="2145706224"/>
            <ac:spMk id="13" creationId="{A8E14904-5EE6-0648-8F08-45A55EC46238}"/>
          </ac:spMkLst>
        </pc:spChg>
        <pc:spChg chg="mod">
          <ac:chgData name="Μαγδαληνη Μυλωνα" userId="da8aab6e-075a-48d0-aa58-096177225109" providerId="ADAL" clId="{04D53A59-745A-4805-A8DB-4A761A57123D}" dt="2023-12-19T14:53:10.329" v="1694" actId="207"/>
          <ac:spMkLst>
            <pc:docMk/>
            <pc:sldMk cId="2817637150" sldId="2145706224"/>
            <ac:spMk id="16" creationId="{AAE7F0E7-D7E9-EE0E-C2CE-5C096F3974B2}"/>
          </ac:spMkLst>
        </pc:spChg>
      </pc:sldChg>
      <pc:sldChg chg="addSp delSp modSp mod">
        <pc:chgData name="Μαγδαληνη Μυλωνα" userId="da8aab6e-075a-48d0-aa58-096177225109" providerId="ADAL" clId="{04D53A59-745A-4805-A8DB-4A761A57123D}" dt="2023-12-19T16:01:36.431" v="2262" actId="207"/>
        <pc:sldMkLst>
          <pc:docMk/>
          <pc:sldMk cId="3771012289" sldId="2145706225"/>
        </pc:sldMkLst>
        <pc:spChg chg="add mod">
          <ac:chgData name="Μαγδαληνη Μυλωνα" userId="da8aab6e-075a-48d0-aa58-096177225109" providerId="ADAL" clId="{04D53A59-745A-4805-A8DB-4A761A57123D}" dt="2023-12-19T11:52:34.375" v="772"/>
          <ac:spMkLst>
            <pc:docMk/>
            <pc:sldMk cId="3771012289" sldId="2145706225"/>
            <ac:spMk id="2" creationId="{BD1E6CCF-08F6-E8A7-151A-B506B7CA0087}"/>
          </ac:spMkLst>
        </pc:spChg>
        <pc:spChg chg="del">
          <ac:chgData name="Μαγδαληνη Μυλωνα" userId="da8aab6e-075a-48d0-aa58-096177225109" providerId="ADAL" clId="{04D53A59-745A-4805-A8DB-4A761A57123D}" dt="2023-12-19T11:52:33.326" v="771" actId="478"/>
          <ac:spMkLst>
            <pc:docMk/>
            <pc:sldMk cId="3771012289" sldId="2145706225"/>
            <ac:spMk id="4" creationId="{7C135EC6-B93B-C4FB-66AE-88D80A604082}"/>
          </ac:spMkLst>
        </pc:spChg>
        <pc:spChg chg="mod">
          <ac:chgData name="Μαγδαληνη Μυλωνα" userId="da8aab6e-075a-48d0-aa58-096177225109" providerId="ADAL" clId="{04D53A59-745A-4805-A8DB-4A761A57123D}" dt="2023-12-19T16:01:36.431" v="2262" actId="207"/>
          <ac:spMkLst>
            <pc:docMk/>
            <pc:sldMk cId="3771012289" sldId="2145706225"/>
            <ac:spMk id="6" creationId="{922A90A2-2F4E-91EF-F925-9FB7395A2DCA}"/>
          </ac:spMkLst>
        </pc:spChg>
        <pc:spChg chg="mod">
          <ac:chgData name="Μαγδαληνη Μυλωνα" userId="da8aab6e-075a-48d0-aa58-096177225109" providerId="ADAL" clId="{04D53A59-745A-4805-A8DB-4A761A57123D}" dt="2023-12-19T16:01:35.136" v="2261" actId="207"/>
          <ac:spMkLst>
            <pc:docMk/>
            <pc:sldMk cId="3771012289" sldId="2145706225"/>
            <ac:spMk id="12" creationId="{B667EEDA-3F62-DC71-9199-00EAFD8C9F88}"/>
          </ac:spMkLst>
        </pc:spChg>
      </pc:sldChg>
      <pc:sldChg chg="addSp delSp modSp mod">
        <pc:chgData name="Μαγδαληνη Μυλωνα" userId="da8aab6e-075a-48d0-aa58-096177225109" providerId="ADAL" clId="{04D53A59-745A-4805-A8DB-4A761A57123D}" dt="2023-12-19T16:02:30.612" v="2273" actId="14100"/>
        <pc:sldMkLst>
          <pc:docMk/>
          <pc:sldMk cId="1783684637" sldId="2145706226"/>
        </pc:sldMkLst>
        <pc:spChg chg="del">
          <ac:chgData name="Μαγδαληνη Μυλωνα" userId="da8aab6e-075a-48d0-aa58-096177225109" providerId="ADAL" clId="{04D53A59-745A-4805-A8DB-4A761A57123D}" dt="2023-12-19T11:52:40.182" v="773" actId="478"/>
          <ac:spMkLst>
            <pc:docMk/>
            <pc:sldMk cId="1783684637" sldId="2145706226"/>
            <ac:spMk id="2" creationId="{578E1A47-26B5-E428-7FF0-2F1CCCB296A5}"/>
          </ac:spMkLst>
        </pc:spChg>
        <pc:spChg chg="add mod">
          <ac:chgData name="Μαγδαληνη Μυλωνα" userId="da8aab6e-075a-48d0-aa58-096177225109" providerId="ADAL" clId="{04D53A59-745A-4805-A8DB-4A761A57123D}" dt="2023-12-19T16:01:59.300" v="2267" actId="1076"/>
          <ac:spMkLst>
            <pc:docMk/>
            <pc:sldMk cId="1783684637" sldId="2145706226"/>
            <ac:spMk id="3" creationId="{6EC648CF-8B57-F079-D1DD-ACEA6DC1DFB1}"/>
          </ac:spMkLst>
        </pc:spChg>
        <pc:spChg chg="add del mod">
          <ac:chgData name="Μαγδαληνη Μυλωνα" userId="da8aab6e-075a-48d0-aa58-096177225109" providerId="ADAL" clId="{04D53A59-745A-4805-A8DB-4A761A57123D}" dt="2023-12-19T16:01:47.330" v="2264" actId="478"/>
          <ac:spMkLst>
            <pc:docMk/>
            <pc:sldMk cId="1783684637" sldId="2145706226"/>
            <ac:spMk id="5" creationId="{42C1CAE4-3F2F-050B-AAE5-EE85A7B192B1}"/>
          </ac:spMkLst>
        </pc:spChg>
        <pc:spChg chg="mod">
          <ac:chgData name="Μαγδαληνη Μυλωνα" userId="da8aab6e-075a-48d0-aa58-096177225109" providerId="ADAL" clId="{04D53A59-745A-4805-A8DB-4A761A57123D}" dt="2023-12-19T16:02:30.612" v="2273" actId="14100"/>
          <ac:spMkLst>
            <pc:docMk/>
            <pc:sldMk cId="1783684637" sldId="2145706226"/>
            <ac:spMk id="7" creationId="{B6CB0305-5F1F-43A1-B2C1-813241372343}"/>
          </ac:spMkLst>
        </pc:spChg>
        <pc:spChg chg="mod">
          <ac:chgData name="Μαγδαληνη Μυλωνα" userId="da8aab6e-075a-48d0-aa58-096177225109" providerId="ADAL" clId="{04D53A59-745A-4805-A8DB-4A761A57123D}" dt="2023-12-19T15:58:54.213" v="2233" actId="1076"/>
          <ac:spMkLst>
            <pc:docMk/>
            <pc:sldMk cId="1783684637" sldId="2145706226"/>
            <ac:spMk id="8" creationId="{7014A0A4-59FB-4775-BE4A-BE61D7F58067}"/>
          </ac:spMkLst>
        </pc:spChg>
        <pc:spChg chg="mod">
          <ac:chgData name="Μαγδαληνη Μυλωνα" userId="da8aab6e-075a-48d0-aa58-096177225109" providerId="ADAL" clId="{04D53A59-745A-4805-A8DB-4A761A57123D}" dt="2023-12-19T16:02:18.876" v="2271" actId="1076"/>
          <ac:spMkLst>
            <pc:docMk/>
            <pc:sldMk cId="1783684637" sldId="2145706226"/>
            <ac:spMk id="20" creationId="{5FCE5CD0-5F44-7CCC-05A5-2584535563E0}"/>
          </ac:spMkLst>
        </pc:spChg>
        <pc:picChg chg="mod">
          <ac:chgData name="Μαγδαληνη Μυλωνα" userId="da8aab6e-075a-48d0-aa58-096177225109" providerId="ADAL" clId="{04D53A59-745A-4805-A8DB-4A761A57123D}" dt="2023-12-19T16:02:14.532" v="2270" actId="1076"/>
          <ac:picMkLst>
            <pc:docMk/>
            <pc:sldMk cId="1783684637" sldId="2145706226"/>
            <ac:picMk id="21" creationId="{E932CCD4-BDFA-B23C-A618-FD8A8A386884}"/>
          </ac:picMkLst>
        </pc:picChg>
      </pc:sldChg>
      <pc:sldChg chg="addSp delSp modSp mod">
        <pc:chgData name="Μαγδαληνη Μυλωνα" userId="da8aab6e-075a-48d0-aa58-096177225109" providerId="ADAL" clId="{04D53A59-745A-4805-A8DB-4A761A57123D}" dt="2023-12-19T16:02:49.888" v="2275" actId="14100"/>
        <pc:sldMkLst>
          <pc:docMk/>
          <pc:sldMk cId="2704998643" sldId="2145706227"/>
        </pc:sldMkLst>
        <pc:spChg chg="del">
          <ac:chgData name="Μαγδαληνη Μυλωνα" userId="da8aab6e-075a-48d0-aa58-096177225109" providerId="ADAL" clId="{04D53A59-745A-4805-A8DB-4A761A57123D}" dt="2023-12-19T14:46:35.193" v="1662" actId="478"/>
          <ac:spMkLst>
            <pc:docMk/>
            <pc:sldMk cId="2704998643" sldId="2145706227"/>
            <ac:spMk id="2" creationId="{578E1A47-26B5-E428-7FF0-2F1CCCB296A5}"/>
          </ac:spMkLst>
        </pc:spChg>
        <pc:spChg chg="add mod">
          <ac:chgData name="Μαγδαληνη Μυλωνα" userId="da8aab6e-075a-48d0-aa58-096177225109" providerId="ADAL" clId="{04D53A59-745A-4805-A8DB-4A761A57123D}" dt="2023-12-19T11:52:47.745" v="775"/>
          <ac:spMkLst>
            <pc:docMk/>
            <pc:sldMk cId="2704998643" sldId="2145706227"/>
            <ac:spMk id="3" creationId="{11B6A471-ADC0-3C3D-8C99-BFA2E3C8F1E1}"/>
          </ac:spMkLst>
        </pc:spChg>
        <pc:spChg chg="mod">
          <ac:chgData name="Μαγδαληνη Μυλωνα" userId="da8aab6e-075a-48d0-aa58-096177225109" providerId="ADAL" clId="{04D53A59-745A-4805-A8DB-4A761A57123D}" dt="2023-12-19T16:02:49.888" v="2275" actId="14100"/>
          <ac:spMkLst>
            <pc:docMk/>
            <pc:sldMk cId="2704998643" sldId="2145706227"/>
            <ac:spMk id="17" creationId="{1D4BA4D7-B711-26A9-B3AB-791DF42D0A5F}"/>
          </ac:spMkLst>
        </pc:spChg>
        <pc:spChg chg="mod">
          <ac:chgData name="Μαγδαληνη Μυλωνα" userId="da8aab6e-075a-48d0-aa58-096177225109" providerId="ADAL" clId="{04D53A59-745A-4805-A8DB-4A761A57123D}" dt="2023-12-19T15:55:02.635" v="2199" actId="12788"/>
          <ac:spMkLst>
            <pc:docMk/>
            <pc:sldMk cId="2704998643" sldId="2145706227"/>
            <ac:spMk id="22" creationId="{78A078EF-60D0-B84B-44E9-BBC249F86D2B}"/>
          </ac:spMkLst>
        </pc:spChg>
        <pc:spChg chg="mod">
          <ac:chgData name="Μαγδαληνη Μυλωνα" userId="da8aab6e-075a-48d0-aa58-096177225109" providerId="ADAL" clId="{04D53A59-745A-4805-A8DB-4A761A57123D}" dt="2023-12-19T15:55:15.553" v="2202" actId="12788"/>
          <ac:spMkLst>
            <pc:docMk/>
            <pc:sldMk cId="2704998643" sldId="2145706227"/>
            <ac:spMk id="23" creationId="{2E9A08D5-C3CC-0661-1FAA-43724C40992B}"/>
          </ac:spMkLst>
        </pc:spChg>
        <pc:spChg chg="mod">
          <ac:chgData name="Μαγδαληνη Μυλωνα" userId="da8aab6e-075a-48d0-aa58-096177225109" providerId="ADAL" clId="{04D53A59-745A-4805-A8DB-4A761A57123D}" dt="2023-12-19T15:55:33.204" v="2204" actId="1076"/>
          <ac:spMkLst>
            <pc:docMk/>
            <pc:sldMk cId="2704998643" sldId="2145706227"/>
            <ac:spMk id="24" creationId="{7EC94B48-DDC9-E261-C037-F4B41D541BC6}"/>
          </ac:spMkLst>
        </pc:spChg>
        <pc:grpChg chg="del">
          <ac:chgData name="Μαγδαληνη Μυλωνα" userId="da8aab6e-075a-48d0-aa58-096177225109" providerId="ADAL" clId="{04D53A59-745A-4805-A8DB-4A761A57123D}" dt="2023-12-19T14:46:30.981" v="1661" actId="478"/>
          <ac:grpSpMkLst>
            <pc:docMk/>
            <pc:sldMk cId="2704998643" sldId="2145706227"/>
            <ac:grpSpMk id="19" creationId="{8A46775E-3439-D285-79BA-B68B781E0918}"/>
          </ac:grpSpMkLst>
        </pc:grpChg>
        <pc:picChg chg="mod">
          <ac:chgData name="Μαγδαληνη Μυλωνα" userId="da8aab6e-075a-48d0-aa58-096177225109" providerId="ADAL" clId="{04D53A59-745A-4805-A8DB-4A761A57123D}" dt="2023-12-19T15:57:24.876" v="2224" actId="1076"/>
          <ac:picMkLst>
            <pc:docMk/>
            <pc:sldMk cId="2704998643" sldId="2145706227"/>
            <ac:picMk id="4" creationId="{4C2F9A88-104C-FFF0-2FB6-6446CD0BFD67}"/>
          </ac:picMkLst>
        </pc:picChg>
        <pc:picChg chg="mod">
          <ac:chgData name="Μαγδαληνη Μυλωνα" userId="da8aab6e-075a-48d0-aa58-096177225109" providerId="ADAL" clId="{04D53A59-745A-4805-A8DB-4A761A57123D}" dt="2023-12-19T15:57:06.957" v="2220" actId="1076"/>
          <ac:picMkLst>
            <pc:docMk/>
            <pc:sldMk cId="2704998643" sldId="2145706227"/>
            <ac:picMk id="11" creationId="{4B9ADA0B-3F97-E6BF-5763-6C738BC86B23}"/>
          </ac:picMkLst>
        </pc:picChg>
        <pc:picChg chg="mod">
          <ac:chgData name="Μαγδαληνη Μυλωνα" userId="da8aab6e-075a-48d0-aa58-096177225109" providerId="ADAL" clId="{04D53A59-745A-4805-A8DB-4A761A57123D}" dt="2023-12-19T15:57:38.597" v="2227" actId="1076"/>
          <ac:picMkLst>
            <pc:docMk/>
            <pc:sldMk cId="2704998643" sldId="2145706227"/>
            <ac:picMk id="12" creationId="{E0428235-37E1-3F5D-EDAF-27FAECC36D44}"/>
          </ac:picMkLst>
        </pc:picChg>
      </pc:sldChg>
      <pc:sldChg chg="delSp del mod">
        <pc:chgData name="Μαγδαληνη Μυλωνα" userId="da8aab6e-075a-48d0-aa58-096177225109" providerId="ADAL" clId="{04D53A59-745A-4805-A8DB-4A761A57123D}" dt="2023-12-19T15:57:46.709" v="2228" actId="47"/>
        <pc:sldMkLst>
          <pc:docMk/>
          <pc:sldMk cId="1197467296" sldId="2145706228"/>
        </pc:sldMkLst>
        <pc:spChg chg="del">
          <ac:chgData name="Μαγδαληνη Μυλωνα" userId="da8aab6e-075a-48d0-aa58-096177225109" providerId="ADAL" clId="{04D53A59-745A-4805-A8DB-4A761A57123D}" dt="2023-12-19T14:31:34.743" v="1638" actId="478"/>
          <ac:spMkLst>
            <pc:docMk/>
            <pc:sldMk cId="1197467296" sldId="2145706228"/>
            <ac:spMk id="2" creationId="{C3F0322C-7198-A5B0-2A47-A9C87216E22C}"/>
          </ac:spMkLst>
        </pc:spChg>
      </pc:sldChg>
      <pc:sldChg chg="modSp mod">
        <pc:chgData name="Μαγδαληνη Μυλωνα" userId="da8aab6e-075a-48d0-aa58-096177225109" providerId="ADAL" clId="{04D53A59-745A-4805-A8DB-4A761A57123D}" dt="2023-12-19T19:49:21.180" v="3002" actId="1076"/>
        <pc:sldMkLst>
          <pc:docMk/>
          <pc:sldMk cId="2227753457" sldId="2145706229"/>
        </pc:sldMkLst>
        <pc:spChg chg="mod">
          <ac:chgData name="Μαγδαληνη Μυλωνα" userId="da8aab6e-075a-48d0-aa58-096177225109" providerId="ADAL" clId="{04D53A59-745A-4805-A8DB-4A761A57123D}" dt="2023-12-19T19:49:21.180" v="3002" actId="1076"/>
          <ac:spMkLst>
            <pc:docMk/>
            <pc:sldMk cId="2227753457" sldId="2145706229"/>
            <ac:spMk id="5" creationId="{F146BEDE-56E9-441C-A1C6-53085C31C65C}"/>
          </ac:spMkLst>
        </pc:spChg>
        <pc:picChg chg="mod">
          <ac:chgData name="Μαγδαληνη Μυλωνα" userId="da8aab6e-075a-48d0-aa58-096177225109" providerId="ADAL" clId="{04D53A59-745A-4805-A8DB-4A761A57123D}" dt="2023-12-19T19:49:19.788" v="3000" actId="14100"/>
          <ac:picMkLst>
            <pc:docMk/>
            <pc:sldMk cId="2227753457" sldId="2145706229"/>
            <ac:picMk id="4" creationId="{C8245048-C629-40D2-B43E-969CAF0313C4}"/>
          </ac:picMkLst>
        </pc:picChg>
      </pc:sldChg>
      <pc:sldChg chg="addSp delSp modSp mod">
        <pc:chgData name="Μαγδαληνη Μυλωνα" userId="da8aab6e-075a-48d0-aa58-096177225109" providerId="ADAL" clId="{04D53A59-745A-4805-A8DB-4A761A57123D}" dt="2023-12-19T11:26:04.252" v="467"/>
        <pc:sldMkLst>
          <pc:docMk/>
          <pc:sldMk cId="231247502" sldId="2145706230"/>
        </pc:sldMkLst>
        <pc:spChg chg="del">
          <ac:chgData name="Μαγδαληνη Μυλωνα" userId="da8aab6e-075a-48d0-aa58-096177225109" providerId="ADAL" clId="{04D53A59-745A-4805-A8DB-4A761A57123D}" dt="2023-12-19T11:26:02.981" v="466" actId="478"/>
          <ac:spMkLst>
            <pc:docMk/>
            <pc:sldMk cId="231247502" sldId="2145706230"/>
            <ac:spMk id="2" creationId="{74E8582B-8CB4-57B2-C78A-79AA03E46481}"/>
          </ac:spMkLst>
        </pc:spChg>
        <pc:spChg chg="add mod">
          <ac:chgData name="Μαγδαληνη Μυλωνα" userId="da8aab6e-075a-48d0-aa58-096177225109" providerId="ADAL" clId="{04D53A59-745A-4805-A8DB-4A761A57123D}" dt="2023-12-19T11:26:04.252" v="467"/>
          <ac:spMkLst>
            <pc:docMk/>
            <pc:sldMk cId="231247502" sldId="2145706230"/>
            <ac:spMk id="3" creationId="{54E09296-B7E7-D22D-2B44-3A5DD0C2D3C8}"/>
          </ac:spMkLst>
        </pc:spChg>
      </pc:sldChg>
      <pc:sldChg chg="addSp delSp modSp mod">
        <pc:chgData name="Μαγδαληνη Μυλωνα" userId="da8aab6e-075a-48d0-aa58-096177225109" providerId="ADAL" clId="{04D53A59-745A-4805-A8DB-4A761A57123D}" dt="2023-12-19T11:27:33.389" v="487"/>
        <pc:sldMkLst>
          <pc:docMk/>
          <pc:sldMk cId="1064604230" sldId="2145706231"/>
        </pc:sldMkLst>
        <pc:spChg chg="del mod">
          <ac:chgData name="Μαγδαληνη Μυλωνα" userId="da8aab6e-075a-48d0-aa58-096177225109" providerId="ADAL" clId="{04D53A59-745A-4805-A8DB-4A761A57123D}" dt="2023-12-19T11:27:32.024" v="486" actId="478"/>
          <ac:spMkLst>
            <pc:docMk/>
            <pc:sldMk cId="1064604230" sldId="2145706231"/>
            <ac:spMk id="2" creationId="{74E8582B-8CB4-57B2-C78A-79AA03E46481}"/>
          </ac:spMkLst>
        </pc:spChg>
        <pc:spChg chg="add mod">
          <ac:chgData name="Μαγδαληνη Μυλωνα" userId="da8aab6e-075a-48d0-aa58-096177225109" providerId="ADAL" clId="{04D53A59-745A-4805-A8DB-4A761A57123D}" dt="2023-12-19T11:27:33.389" v="487"/>
          <ac:spMkLst>
            <pc:docMk/>
            <pc:sldMk cId="1064604230" sldId="2145706231"/>
            <ac:spMk id="3" creationId="{E4D9A2ED-C142-75CD-37EE-BED486028FFC}"/>
          </ac:spMkLst>
        </pc:spChg>
      </pc:sldChg>
      <pc:sldChg chg="modSp mod">
        <pc:chgData name="Μαγδαληνη Μυλωνα" userId="da8aab6e-075a-48d0-aa58-096177225109" providerId="ADAL" clId="{04D53A59-745A-4805-A8DB-4A761A57123D}" dt="2023-12-19T11:16:41.024" v="371" actId="1076"/>
        <pc:sldMkLst>
          <pc:docMk/>
          <pc:sldMk cId="2349075375" sldId="2145706232"/>
        </pc:sldMkLst>
        <pc:spChg chg="mod">
          <ac:chgData name="Μαγδαληνη Μυλωνα" userId="da8aab6e-075a-48d0-aa58-096177225109" providerId="ADAL" clId="{04D53A59-745A-4805-A8DB-4A761A57123D}" dt="2023-12-19T11:16:41.024" v="371" actId="1076"/>
          <ac:spMkLst>
            <pc:docMk/>
            <pc:sldMk cId="2349075375" sldId="2145706232"/>
            <ac:spMk id="2" creationId="{74E8582B-8CB4-57B2-C78A-79AA03E46481}"/>
          </ac:spMkLst>
        </pc:spChg>
      </pc:sldChg>
      <pc:sldChg chg="addSp delSp modSp mod">
        <pc:chgData name="Μαγδαληνη Μυλωνα" userId="da8aab6e-075a-48d0-aa58-096177225109" providerId="ADAL" clId="{04D53A59-745A-4805-A8DB-4A761A57123D}" dt="2023-12-19T11:48:11.616" v="723" actId="1076"/>
        <pc:sldMkLst>
          <pc:docMk/>
          <pc:sldMk cId="140818805" sldId="2145706233"/>
        </pc:sldMkLst>
        <pc:spChg chg="del">
          <ac:chgData name="Μαγδαληνη Μυλωνα" userId="da8aab6e-075a-48d0-aa58-096177225109" providerId="ADAL" clId="{04D53A59-745A-4805-A8DB-4A761A57123D}" dt="2023-12-19T11:37:18.386" v="601" actId="478"/>
          <ac:spMkLst>
            <pc:docMk/>
            <pc:sldMk cId="140818805" sldId="2145706233"/>
            <ac:spMk id="2" creationId="{49B21450-7977-A266-8F16-E773ABB9E70A}"/>
          </ac:spMkLst>
        </pc:spChg>
        <pc:spChg chg="mod">
          <ac:chgData name="Μαγδαληνη Μυλωνα" userId="da8aab6e-075a-48d0-aa58-096177225109" providerId="ADAL" clId="{04D53A59-745A-4805-A8DB-4A761A57123D}" dt="2023-12-19T11:45:10.982" v="682" actId="14100"/>
          <ac:spMkLst>
            <pc:docMk/>
            <pc:sldMk cId="140818805" sldId="2145706233"/>
            <ac:spMk id="5" creationId="{0E39BF91-7B82-5507-092F-AAD2F2987CFB}"/>
          </ac:spMkLst>
        </pc:spChg>
        <pc:spChg chg="mod">
          <ac:chgData name="Μαγδαληνη Μυλωνα" userId="da8aab6e-075a-48d0-aa58-096177225109" providerId="ADAL" clId="{04D53A59-745A-4805-A8DB-4A761A57123D}" dt="2023-12-19T11:44:42.283" v="675" actId="14100"/>
          <ac:spMkLst>
            <pc:docMk/>
            <pc:sldMk cId="140818805" sldId="2145706233"/>
            <ac:spMk id="6" creationId="{977E1287-9E60-36B4-DBB3-240AF4B4012A}"/>
          </ac:spMkLst>
        </pc:spChg>
        <pc:spChg chg="mod">
          <ac:chgData name="Μαγδαληνη Μυλωνα" userId="da8aab6e-075a-48d0-aa58-096177225109" providerId="ADAL" clId="{04D53A59-745A-4805-A8DB-4A761A57123D}" dt="2023-12-19T11:40:08.766" v="628" actId="207"/>
          <ac:spMkLst>
            <pc:docMk/>
            <pc:sldMk cId="140818805" sldId="2145706233"/>
            <ac:spMk id="7" creationId="{E9047C48-8D8A-996F-A9DA-69F39AC590FE}"/>
          </ac:spMkLst>
        </pc:spChg>
        <pc:spChg chg="mod">
          <ac:chgData name="Μαγδαληνη Μυλωνα" userId="da8aab6e-075a-48d0-aa58-096177225109" providerId="ADAL" clId="{04D53A59-745A-4805-A8DB-4A761A57123D}" dt="2023-12-19T11:43:54.368" v="665" actId="14100"/>
          <ac:spMkLst>
            <pc:docMk/>
            <pc:sldMk cId="140818805" sldId="2145706233"/>
            <ac:spMk id="8" creationId="{CB2247CC-25D1-4DA3-1800-4E0F6743F35E}"/>
          </ac:spMkLst>
        </pc:spChg>
        <pc:spChg chg="mod">
          <ac:chgData name="Μαγδαληνη Μυλωνα" userId="da8aab6e-075a-48d0-aa58-096177225109" providerId="ADAL" clId="{04D53A59-745A-4805-A8DB-4A761A57123D}" dt="2023-12-19T11:43:45.542" v="663" actId="14100"/>
          <ac:spMkLst>
            <pc:docMk/>
            <pc:sldMk cId="140818805" sldId="2145706233"/>
            <ac:spMk id="9" creationId="{0ED1E615-1E0B-1376-4298-1D5B87482D68}"/>
          </ac:spMkLst>
        </pc:spChg>
        <pc:spChg chg="mod">
          <ac:chgData name="Μαγδαληνη Μυλωνα" userId="da8aab6e-075a-48d0-aa58-096177225109" providerId="ADAL" clId="{04D53A59-745A-4805-A8DB-4A761A57123D}" dt="2023-12-19T11:45:05.043" v="679" actId="14100"/>
          <ac:spMkLst>
            <pc:docMk/>
            <pc:sldMk cId="140818805" sldId="2145706233"/>
            <ac:spMk id="10" creationId="{A4656022-2F3B-C5BA-F577-58084887CE61}"/>
          </ac:spMkLst>
        </pc:spChg>
        <pc:spChg chg="mod">
          <ac:chgData name="Μαγδαληνη Μυλωνα" userId="da8aab6e-075a-48d0-aa58-096177225109" providerId="ADAL" clId="{04D53A59-745A-4805-A8DB-4A761A57123D}" dt="2023-12-19T11:40:18.792" v="629" actId="207"/>
          <ac:spMkLst>
            <pc:docMk/>
            <pc:sldMk cId="140818805" sldId="2145706233"/>
            <ac:spMk id="14" creationId="{239512F7-5EAA-4D48-D4B8-E6FBE6038AEE}"/>
          </ac:spMkLst>
        </pc:spChg>
        <pc:spChg chg="mod">
          <ac:chgData name="Μαγδαληνη Μυλωνα" userId="da8aab6e-075a-48d0-aa58-096177225109" providerId="ADAL" clId="{04D53A59-745A-4805-A8DB-4A761A57123D}" dt="2023-12-19T11:42:01.205" v="645" actId="14100"/>
          <ac:spMkLst>
            <pc:docMk/>
            <pc:sldMk cId="140818805" sldId="2145706233"/>
            <ac:spMk id="15" creationId="{AA7B5AE1-3BD8-50E3-BF93-5D2C58C11F86}"/>
          </ac:spMkLst>
        </pc:spChg>
        <pc:spChg chg="mod">
          <ac:chgData name="Μαγδαληνη Μυλωνα" userId="da8aab6e-075a-48d0-aa58-096177225109" providerId="ADAL" clId="{04D53A59-745A-4805-A8DB-4A761A57123D}" dt="2023-12-19T11:43:10.544" v="658" actId="14100"/>
          <ac:spMkLst>
            <pc:docMk/>
            <pc:sldMk cId="140818805" sldId="2145706233"/>
            <ac:spMk id="16" creationId="{5D1BC9CF-D422-C67E-7A5A-CCAE4EF9F5A1}"/>
          </ac:spMkLst>
        </pc:spChg>
        <pc:spChg chg="mod">
          <ac:chgData name="Μαγδαληνη Μυλωνα" userId="da8aab6e-075a-48d0-aa58-096177225109" providerId="ADAL" clId="{04D53A59-745A-4805-A8DB-4A761A57123D}" dt="2023-12-19T11:39:25.341" v="623" actId="207"/>
          <ac:spMkLst>
            <pc:docMk/>
            <pc:sldMk cId="140818805" sldId="2145706233"/>
            <ac:spMk id="22" creationId="{B0E0628C-893A-854A-DDC2-59703DE2323D}"/>
          </ac:spMkLst>
        </pc:spChg>
        <pc:spChg chg="mod">
          <ac:chgData name="Μαγδαληνη Μυλωνα" userId="da8aab6e-075a-48d0-aa58-096177225109" providerId="ADAL" clId="{04D53A59-745A-4805-A8DB-4A761A57123D}" dt="2023-12-19T11:38:26.444" v="615" actId="207"/>
          <ac:spMkLst>
            <pc:docMk/>
            <pc:sldMk cId="140818805" sldId="2145706233"/>
            <ac:spMk id="23" creationId="{C2DD1442-23A5-17AA-81EE-291F163A682A}"/>
          </ac:spMkLst>
        </pc:spChg>
        <pc:spChg chg="mod">
          <ac:chgData name="Μαγδαληνη Μυλωνα" userId="da8aab6e-075a-48d0-aa58-096177225109" providerId="ADAL" clId="{04D53A59-745A-4805-A8DB-4A761A57123D}" dt="2023-12-19T11:39:57.666" v="627" actId="207"/>
          <ac:spMkLst>
            <pc:docMk/>
            <pc:sldMk cId="140818805" sldId="2145706233"/>
            <ac:spMk id="24" creationId="{B610BFF3-8389-5CD6-581A-811EAF2A0B4E}"/>
          </ac:spMkLst>
        </pc:spChg>
        <pc:spChg chg="mod">
          <ac:chgData name="Μαγδαληνη Μυλωνα" userId="da8aab6e-075a-48d0-aa58-096177225109" providerId="ADAL" clId="{04D53A59-745A-4805-A8DB-4A761A57123D}" dt="2023-12-19T11:48:11.616" v="723" actId="1076"/>
          <ac:spMkLst>
            <pc:docMk/>
            <pc:sldMk cId="140818805" sldId="2145706233"/>
            <ac:spMk id="45" creationId="{58705816-7981-026C-BAFB-336EDDD9AB03}"/>
          </ac:spMkLst>
        </pc:spChg>
        <pc:spChg chg="add mod">
          <ac:chgData name="Μαγδαληνη Μυλωνα" userId="da8aab6e-075a-48d0-aa58-096177225109" providerId="ADAL" clId="{04D53A59-745A-4805-A8DB-4A761A57123D}" dt="2023-12-19T11:37:19.742" v="602"/>
          <ac:spMkLst>
            <pc:docMk/>
            <pc:sldMk cId="140818805" sldId="2145706233"/>
            <ac:spMk id="47" creationId="{8BBA2D44-4B99-8710-18B4-443D3F84C92D}"/>
          </ac:spMkLst>
        </pc:spChg>
        <pc:spChg chg="mod">
          <ac:chgData name="Μαγδαληνη Μυλωνα" userId="da8aab6e-075a-48d0-aa58-096177225109" providerId="ADAL" clId="{04D53A59-745A-4805-A8DB-4A761A57123D}" dt="2023-12-19T11:47:52.290" v="719" actId="1076"/>
          <ac:spMkLst>
            <pc:docMk/>
            <pc:sldMk cId="140818805" sldId="2145706233"/>
            <ac:spMk id="49" creationId="{D6EDC559-4DC8-4AD8-EDED-2E24BB581775}"/>
          </ac:spMkLst>
        </pc:spChg>
        <pc:spChg chg="mod">
          <ac:chgData name="Μαγδαληνη Μυλωνα" userId="da8aab6e-075a-48d0-aa58-096177225109" providerId="ADAL" clId="{04D53A59-745A-4805-A8DB-4A761A57123D}" dt="2023-12-19T11:47:46.823" v="718" actId="1076"/>
          <ac:spMkLst>
            <pc:docMk/>
            <pc:sldMk cId="140818805" sldId="2145706233"/>
            <ac:spMk id="50" creationId="{5A4B71DA-21BB-69A5-9F1A-38F3C098341A}"/>
          </ac:spMkLst>
        </pc:spChg>
        <pc:spChg chg="mod">
          <ac:chgData name="Μαγδαληνη Μυλωνα" userId="da8aab6e-075a-48d0-aa58-096177225109" providerId="ADAL" clId="{04D53A59-745A-4805-A8DB-4A761A57123D}" dt="2023-12-19T11:46:38.954" v="703" actId="164"/>
          <ac:spMkLst>
            <pc:docMk/>
            <pc:sldMk cId="140818805" sldId="2145706233"/>
            <ac:spMk id="52" creationId="{64BF3B96-8860-ABC8-8055-B4B11CC27010}"/>
          </ac:spMkLst>
        </pc:spChg>
        <pc:spChg chg="mod">
          <ac:chgData name="Μαγδαληνη Μυλωνα" userId="da8aab6e-075a-48d0-aa58-096177225109" providerId="ADAL" clId="{04D53A59-745A-4805-A8DB-4A761A57123D}" dt="2023-12-19T11:46:38.954" v="703" actId="164"/>
          <ac:spMkLst>
            <pc:docMk/>
            <pc:sldMk cId="140818805" sldId="2145706233"/>
            <ac:spMk id="54" creationId="{311AFABC-2568-E7C8-DB3D-30AD2410F180}"/>
          </ac:spMkLst>
        </pc:spChg>
        <pc:spChg chg="mod">
          <ac:chgData name="Μαγδαληνη Μυλωνα" userId="da8aab6e-075a-48d0-aa58-096177225109" providerId="ADAL" clId="{04D53A59-745A-4805-A8DB-4A761A57123D}" dt="2023-12-19T11:46:38.954" v="703" actId="164"/>
          <ac:spMkLst>
            <pc:docMk/>
            <pc:sldMk cId="140818805" sldId="2145706233"/>
            <ac:spMk id="56" creationId="{BB895648-0474-47D1-89C6-135261388758}"/>
          </ac:spMkLst>
        </pc:spChg>
        <pc:spChg chg="mod">
          <ac:chgData name="Μαγδαληνη Μυλωνα" userId="da8aab6e-075a-48d0-aa58-096177225109" providerId="ADAL" clId="{04D53A59-745A-4805-A8DB-4A761A57123D}" dt="2023-12-19T11:46:38.954" v="703" actId="164"/>
          <ac:spMkLst>
            <pc:docMk/>
            <pc:sldMk cId="140818805" sldId="2145706233"/>
            <ac:spMk id="60" creationId="{D29989AB-2C24-3554-9F70-F03E02770087}"/>
          </ac:spMkLst>
        </pc:spChg>
        <pc:spChg chg="mod">
          <ac:chgData name="Μαγδαληνη Μυλωνα" userId="da8aab6e-075a-48d0-aa58-096177225109" providerId="ADAL" clId="{04D53A59-745A-4805-A8DB-4A761A57123D}" dt="2023-12-19T11:46:38.954" v="703" actId="164"/>
          <ac:spMkLst>
            <pc:docMk/>
            <pc:sldMk cId="140818805" sldId="2145706233"/>
            <ac:spMk id="62" creationId="{BCADAAAF-6780-996F-536D-D6266061D850}"/>
          </ac:spMkLst>
        </pc:spChg>
        <pc:spChg chg="mod">
          <ac:chgData name="Μαγδαληνη Μυλωνα" userId="da8aab6e-075a-48d0-aa58-096177225109" providerId="ADAL" clId="{04D53A59-745A-4805-A8DB-4A761A57123D}" dt="2023-12-19T11:46:38.954" v="703" actId="164"/>
          <ac:spMkLst>
            <pc:docMk/>
            <pc:sldMk cId="140818805" sldId="2145706233"/>
            <ac:spMk id="64" creationId="{327556B5-56D6-A951-1F18-AF8FD6768226}"/>
          </ac:spMkLst>
        </pc:spChg>
        <pc:grpChg chg="mod">
          <ac:chgData name="Μαγδαληνη Μυλωνα" userId="da8aab6e-075a-48d0-aa58-096177225109" providerId="ADAL" clId="{04D53A59-745A-4805-A8DB-4A761A57123D}" dt="2023-12-19T11:46:38.954" v="703" actId="164"/>
          <ac:grpSpMkLst>
            <pc:docMk/>
            <pc:sldMk cId="140818805" sldId="2145706233"/>
            <ac:grpSpMk id="4" creationId="{0AFF0D56-99EE-D9F5-59DE-21B5D9EDEDB6}"/>
          </ac:grpSpMkLst>
        </pc:grpChg>
        <pc:grpChg chg="add mod">
          <ac:chgData name="Μαγδαληνη Μυλωνα" userId="da8aab6e-075a-48d0-aa58-096177225109" providerId="ADAL" clId="{04D53A59-745A-4805-A8DB-4A761A57123D}" dt="2023-12-19T11:46:56.787" v="707" actId="1076"/>
          <ac:grpSpMkLst>
            <pc:docMk/>
            <pc:sldMk cId="140818805" sldId="2145706233"/>
            <ac:grpSpMk id="48" creationId="{72C3D650-3584-07A8-0A05-E2DA3B11871A}"/>
          </ac:grpSpMkLst>
        </pc:grpChg>
      </pc:sldChg>
      <pc:sldChg chg="addSp delSp modSp mod">
        <pc:chgData name="Μαγδαληνη Μυλωνα" userId="da8aab6e-075a-48d0-aa58-096177225109" providerId="ADAL" clId="{04D53A59-745A-4805-A8DB-4A761A57123D}" dt="2023-12-19T15:28:45.455" v="1920" actId="207"/>
        <pc:sldMkLst>
          <pc:docMk/>
          <pc:sldMk cId="2996657972" sldId="2145706234"/>
        </pc:sldMkLst>
        <pc:spChg chg="del">
          <ac:chgData name="Μαγδαληνη Μυλωνα" userId="da8aab6e-075a-48d0-aa58-096177225109" providerId="ADAL" clId="{04D53A59-745A-4805-A8DB-4A761A57123D}" dt="2023-12-19T11:49:34.195" v="740" actId="478"/>
          <ac:spMkLst>
            <pc:docMk/>
            <pc:sldMk cId="2996657972" sldId="2145706234"/>
            <ac:spMk id="2" creationId="{1783D06B-E370-EE02-8F4D-5B416BD89649}"/>
          </ac:spMkLst>
        </pc:spChg>
        <pc:spChg chg="mod ord">
          <ac:chgData name="Μαγδαληνη Μυλωνα" userId="da8aab6e-075a-48d0-aa58-096177225109" providerId="ADAL" clId="{04D53A59-745A-4805-A8DB-4A761A57123D}" dt="2023-12-19T11:50:43.379" v="750" actId="14100"/>
          <ac:spMkLst>
            <pc:docMk/>
            <pc:sldMk cId="2996657972" sldId="2145706234"/>
            <ac:spMk id="4" creationId="{823B2C30-E24F-DE34-DF12-9E11D8488329}"/>
          </ac:spMkLst>
        </pc:spChg>
        <pc:spChg chg="add mod">
          <ac:chgData name="Μαγδαληνη Μυλωνα" userId="da8aab6e-075a-48d0-aa58-096177225109" providerId="ADAL" clId="{04D53A59-745A-4805-A8DB-4A761A57123D}" dt="2023-12-19T11:49:35.936" v="741"/>
          <ac:spMkLst>
            <pc:docMk/>
            <pc:sldMk cId="2996657972" sldId="2145706234"/>
            <ac:spMk id="7" creationId="{89134E18-42CB-BB3E-C78D-85AEAA34327D}"/>
          </ac:spMkLst>
        </pc:spChg>
        <pc:graphicFrameChg chg="mod ord modGraphic">
          <ac:chgData name="Μαγδαληνη Μυλωνα" userId="da8aab6e-075a-48d0-aa58-096177225109" providerId="ADAL" clId="{04D53A59-745A-4805-A8DB-4A761A57123D}" dt="2023-12-19T15:28:45.455" v="1920" actId="207"/>
          <ac:graphicFrameMkLst>
            <pc:docMk/>
            <pc:sldMk cId="2996657972" sldId="2145706234"/>
            <ac:graphicFrameMk id="3" creationId="{5C947C3E-990E-89D8-321F-05CE765CD65D}"/>
          </ac:graphicFrameMkLst>
        </pc:graphicFrameChg>
      </pc:sldChg>
      <pc:sldChg chg="addSp delSp modSp mod">
        <pc:chgData name="Μαγδαληνη Μυλωνα" userId="da8aab6e-075a-48d0-aa58-096177225109" providerId="ADAL" clId="{04D53A59-745A-4805-A8DB-4A761A57123D}" dt="2023-12-19T15:28:51.927" v="1921" actId="207"/>
        <pc:sldMkLst>
          <pc:docMk/>
          <pc:sldMk cId="3224323915" sldId="2145706235"/>
        </pc:sldMkLst>
        <pc:spChg chg="del">
          <ac:chgData name="Μαγδαληνη Μυλωνα" userId="da8aab6e-075a-48d0-aa58-096177225109" providerId="ADAL" clId="{04D53A59-745A-4805-A8DB-4A761A57123D}" dt="2023-12-19T11:50:54.390" v="751" actId="478"/>
          <ac:spMkLst>
            <pc:docMk/>
            <pc:sldMk cId="3224323915" sldId="2145706235"/>
            <ac:spMk id="2" creationId="{87819FDE-61AF-52CE-E128-926E17ACCA8A}"/>
          </ac:spMkLst>
        </pc:spChg>
        <pc:spChg chg="add mod">
          <ac:chgData name="Μαγδαληνη Μυλωνα" userId="da8aab6e-075a-48d0-aa58-096177225109" providerId="ADAL" clId="{04D53A59-745A-4805-A8DB-4A761A57123D}" dt="2023-12-19T11:50:56.730" v="752"/>
          <ac:spMkLst>
            <pc:docMk/>
            <pc:sldMk cId="3224323915" sldId="2145706235"/>
            <ac:spMk id="7" creationId="{1EABF6D3-AE1F-722D-43EA-47684FEDCAF0}"/>
          </ac:spMkLst>
        </pc:spChg>
        <pc:graphicFrameChg chg="modGraphic">
          <ac:chgData name="Μαγδαληνη Μυλωνα" userId="da8aab6e-075a-48d0-aa58-096177225109" providerId="ADAL" clId="{04D53A59-745A-4805-A8DB-4A761A57123D}" dt="2023-12-19T15:28:51.927" v="1921" actId="207"/>
          <ac:graphicFrameMkLst>
            <pc:docMk/>
            <pc:sldMk cId="3224323915" sldId="2145706235"/>
            <ac:graphicFrameMk id="6" creationId="{780F65AA-AD94-0D56-5455-969B749274CB}"/>
          </ac:graphicFrameMkLst>
        </pc:graphicFrameChg>
      </pc:sldChg>
      <pc:sldChg chg="addSp delSp modSp mod">
        <pc:chgData name="Μαγδαληνη Μυλωνα" userId="da8aab6e-075a-48d0-aa58-096177225109" providerId="ADAL" clId="{04D53A59-745A-4805-A8DB-4A761A57123D}" dt="2023-12-19T15:52:24.957" v="2176" actId="1076"/>
        <pc:sldMkLst>
          <pc:docMk/>
          <pc:sldMk cId="1503191649" sldId="2145706236"/>
        </pc:sldMkLst>
        <pc:spChg chg="add mod">
          <ac:chgData name="Μαγδαληνη Μυλωνα" userId="da8aab6e-075a-48d0-aa58-096177225109" providerId="ADAL" clId="{04D53A59-745A-4805-A8DB-4A761A57123D}" dt="2023-12-19T11:49:03.955" v="737"/>
          <ac:spMkLst>
            <pc:docMk/>
            <pc:sldMk cId="1503191649" sldId="2145706236"/>
            <ac:spMk id="3" creationId="{975D91A9-0A95-F644-3FF8-1312B1A48E52}"/>
          </ac:spMkLst>
        </pc:spChg>
        <pc:spChg chg="del">
          <ac:chgData name="Μαγδαληνη Μυλωνα" userId="da8aab6e-075a-48d0-aa58-096177225109" providerId="ADAL" clId="{04D53A59-745A-4805-A8DB-4A761A57123D}" dt="2023-12-19T11:49:00.968" v="736" actId="478"/>
          <ac:spMkLst>
            <pc:docMk/>
            <pc:sldMk cId="1503191649" sldId="2145706236"/>
            <ac:spMk id="4" creationId="{188FF773-CD70-D52B-BB70-E8A83F71F370}"/>
          </ac:spMkLst>
        </pc:spChg>
        <pc:spChg chg="add del mod">
          <ac:chgData name="Μαγδαληνη Μυλωνα" userId="da8aab6e-075a-48d0-aa58-096177225109" providerId="ADAL" clId="{04D53A59-745A-4805-A8DB-4A761A57123D}" dt="2023-12-19T15:52:17.818" v="2175" actId="164"/>
          <ac:spMkLst>
            <pc:docMk/>
            <pc:sldMk cId="1503191649" sldId="2145706236"/>
            <ac:spMk id="6" creationId="{941BE3DF-813E-DEAF-E30B-BEA0781A71D2}"/>
          </ac:spMkLst>
        </pc:spChg>
        <pc:spChg chg="mod">
          <ac:chgData name="Μαγδαληνη Μυλωνα" userId="da8aab6e-075a-48d0-aa58-096177225109" providerId="ADAL" clId="{04D53A59-745A-4805-A8DB-4A761A57123D}" dt="2023-12-19T11:48:50.169" v="733" actId="1076"/>
          <ac:spMkLst>
            <pc:docMk/>
            <pc:sldMk cId="1503191649" sldId="2145706236"/>
            <ac:spMk id="9" creationId="{DA1FA38E-F1A4-572C-A449-D1852FD1B142}"/>
          </ac:spMkLst>
        </pc:spChg>
        <pc:spChg chg="mod">
          <ac:chgData name="Μαγδαληνη Μυλωνα" userId="da8aab6e-075a-48d0-aa58-096177225109" providerId="ADAL" clId="{04D53A59-745A-4805-A8DB-4A761A57123D}" dt="2023-12-19T15:41:39.333" v="2073" actId="1076"/>
          <ac:spMkLst>
            <pc:docMk/>
            <pc:sldMk cId="1503191649" sldId="2145706236"/>
            <ac:spMk id="11" creationId="{1351B685-497F-00AC-4C51-90895893EEAE}"/>
          </ac:spMkLst>
        </pc:spChg>
        <pc:spChg chg="add del mod">
          <ac:chgData name="Μαγδαληνη Μυλωνα" userId="da8aab6e-075a-48d0-aa58-096177225109" providerId="ADAL" clId="{04D53A59-745A-4805-A8DB-4A761A57123D}" dt="2023-12-19T15:30:52.702" v="1939" actId="11529"/>
          <ac:spMkLst>
            <pc:docMk/>
            <pc:sldMk cId="1503191649" sldId="2145706236"/>
            <ac:spMk id="14" creationId="{3B047105-892F-7CD2-A0FC-C246267101B1}"/>
          </ac:spMkLst>
        </pc:spChg>
        <pc:spChg chg="add mod">
          <ac:chgData name="Μαγδαληνη Μυλωνα" userId="da8aab6e-075a-48d0-aa58-096177225109" providerId="ADAL" clId="{04D53A59-745A-4805-A8DB-4A761A57123D}" dt="2023-12-19T15:51:38.835" v="2167" actId="164"/>
          <ac:spMkLst>
            <pc:docMk/>
            <pc:sldMk cId="1503191649" sldId="2145706236"/>
            <ac:spMk id="18" creationId="{2E3A399F-5489-87F0-6125-45EB5CE18420}"/>
          </ac:spMkLst>
        </pc:spChg>
        <pc:spChg chg="add mod">
          <ac:chgData name="Μαγδαληνη Μυλωνα" userId="da8aab6e-075a-48d0-aa58-096177225109" providerId="ADAL" clId="{04D53A59-745A-4805-A8DB-4A761A57123D}" dt="2023-12-19T15:51:56.744" v="2170" actId="164"/>
          <ac:spMkLst>
            <pc:docMk/>
            <pc:sldMk cId="1503191649" sldId="2145706236"/>
            <ac:spMk id="20" creationId="{CBEA5A9A-E3AE-419E-BBD0-21BA7C580574}"/>
          </ac:spMkLst>
        </pc:spChg>
        <pc:spChg chg="add mod">
          <ac:chgData name="Μαγδαληνη Μυλωνα" userId="da8aab6e-075a-48d0-aa58-096177225109" providerId="ADAL" clId="{04D53A59-745A-4805-A8DB-4A761A57123D}" dt="2023-12-19T15:51:38.835" v="2167" actId="164"/>
          <ac:spMkLst>
            <pc:docMk/>
            <pc:sldMk cId="1503191649" sldId="2145706236"/>
            <ac:spMk id="22" creationId="{DCC748E6-09E3-B161-49EA-090A3AF3857C}"/>
          </ac:spMkLst>
        </pc:spChg>
        <pc:spChg chg="add mod">
          <ac:chgData name="Μαγδαληνη Μυλωνα" userId="da8aab6e-075a-48d0-aa58-096177225109" providerId="ADAL" clId="{04D53A59-745A-4805-A8DB-4A761A57123D}" dt="2023-12-19T15:51:38.835" v="2167" actId="164"/>
          <ac:spMkLst>
            <pc:docMk/>
            <pc:sldMk cId="1503191649" sldId="2145706236"/>
            <ac:spMk id="24" creationId="{2C0ABF63-DC70-0481-6D6E-12A291F85CB4}"/>
          </ac:spMkLst>
        </pc:spChg>
        <pc:spChg chg="add mod">
          <ac:chgData name="Μαγδαληνη Μυλωνα" userId="da8aab6e-075a-48d0-aa58-096177225109" providerId="ADAL" clId="{04D53A59-745A-4805-A8DB-4A761A57123D}" dt="2023-12-19T15:51:38.835" v="2167" actId="164"/>
          <ac:spMkLst>
            <pc:docMk/>
            <pc:sldMk cId="1503191649" sldId="2145706236"/>
            <ac:spMk id="26" creationId="{5774BBA4-E901-BFA4-12BD-29FA49A04A5F}"/>
          </ac:spMkLst>
        </pc:spChg>
        <pc:spChg chg="add mod">
          <ac:chgData name="Μαγδαληνη Μυλωνα" userId="da8aab6e-075a-48d0-aa58-096177225109" providerId="ADAL" clId="{04D53A59-745A-4805-A8DB-4A761A57123D}" dt="2023-12-19T15:51:56.744" v="2170" actId="164"/>
          <ac:spMkLst>
            <pc:docMk/>
            <pc:sldMk cId="1503191649" sldId="2145706236"/>
            <ac:spMk id="28" creationId="{0A13FD77-B880-92F3-10FF-543572914865}"/>
          </ac:spMkLst>
        </pc:spChg>
        <pc:spChg chg="add mod">
          <ac:chgData name="Μαγδαληνη Μυλωνα" userId="da8aab6e-075a-48d0-aa58-096177225109" providerId="ADAL" clId="{04D53A59-745A-4805-A8DB-4A761A57123D}" dt="2023-12-19T15:51:56.744" v="2170" actId="164"/>
          <ac:spMkLst>
            <pc:docMk/>
            <pc:sldMk cId="1503191649" sldId="2145706236"/>
            <ac:spMk id="30" creationId="{6A9DA006-C37A-982B-C982-1AC950E8A05C}"/>
          </ac:spMkLst>
        </pc:spChg>
        <pc:grpChg chg="add mod">
          <ac:chgData name="Μαγδαληνη Μυλωνα" userId="da8aab6e-075a-48d0-aa58-096177225109" providerId="ADAL" clId="{04D53A59-745A-4805-A8DB-4A761A57123D}" dt="2023-12-19T15:52:10.013" v="2172" actId="1076"/>
          <ac:grpSpMkLst>
            <pc:docMk/>
            <pc:sldMk cId="1503191649" sldId="2145706236"/>
            <ac:grpSpMk id="31" creationId="{BA75044A-F2F0-F28F-E819-F96DAC9D2152}"/>
          </ac:grpSpMkLst>
        </pc:grpChg>
        <pc:grpChg chg="add mod">
          <ac:chgData name="Μαγδαληνη Μυλωνα" userId="da8aab6e-075a-48d0-aa58-096177225109" providerId="ADAL" clId="{04D53A59-745A-4805-A8DB-4A761A57123D}" dt="2023-12-19T15:52:02.564" v="2171" actId="1076"/>
          <ac:grpSpMkLst>
            <pc:docMk/>
            <pc:sldMk cId="1503191649" sldId="2145706236"/>
            <ac:grpSpMk id="32" creationId="{4F6B7123-59ED-F324-6FE5-DAF3C9C1A9E1}"/>
          </ac:grpSpMkLst>
        </pc:grpChg>
        <pc:grpChg chg="add mod">
          <ac:chgData name="Μαγδαληνη Μυλωνα" userId="da8aab6e-075a-48d0-aa58-096177225109" providerId="ADAL" clId="{04D53A59-745A-4805-A8DB-4A761A57123D}" dt="2023-12-19T15:52:24.957" v="2176" actId="1076"/>
          <ac:grpSpMkLst>
            <pc:docMk/>
            <pc:sldMk cId="1503191649" sldId="2145706236"/>
            <ac:grpSpMk id="33" creationId="{BC82D4B9-DD53-17DC-910A-E87EFE53C5DB}"/>
          </ac:grpSpMkLst>
        </pc:grpChg>
        <pc:graphicFrameChg chg="add del modGraphic">
          <ac:chgData name="Μαγδαληνη Μυλωνα" userId="da8aab6e-075a-48d0-aa58-096177225109" providerId="ADAL" clId="{04D53A59-745A-4805-A8DB-4A761A57123D}" dt="2023-12-19T15:29:47.408" v="1925" actId="478"/>
          <ac:graphicFrameMkLst>
            <pc:docMk/>
            <pc:sldMk cId="1503191649" sldId="2145706236"/>
            <ac:graphicFrameMk id="12" creationId="{20109E9F-3B8A-032B-3941-493B35305CC7}"/>
          </ac:graphicFrameMkLst>
        </pc:graphicFrameChg>
        <pc:graphicFrameChg chg="add del">
          <ac:chgData name="Μαγδαληνη Μυλωνα" userId="da8aab6e-075a-48d0-aa58-096177225109" providerId="ADAL" clId="{04D53A59-745A-4805-A8DB-4A761A57123D}" dt="2023-12-19T15:30:01.970" v="1927" actId="26606"/>
          <ac:graphicFrameMkLst>
            <pc:docMk/>
            <pc:sldMk cId="1503191649" sldId="2145706236"/>
            <ac:graphicFrameMk id="15" creationId="{F89E7A09-CFCD-A720-3D8F-CD25048B0C5F}"/>
          </ac:graphicFrameMkLst>
        </pc:graphicFrameChg>
        <pc:graphicFrameChg chg="add del">
          <ac:chgData name="Μαγδαληνη Μυλωνα" userId="da8aab6e-075a-48d0-aa58-096177225109" providerId="ADAL" clId="{04D53A59-745A-4805-A8DB-4A761A57123D}" dt="2023-12-19T15:30:08.144" v="1929" actId="26606"/>
          <ac:graphicFrameMkLst>
            <pc:docMk/>
            <pc:sldMk cId="1503191649" sldId="2145706236"/>
            <ac:graphicFrameMk id="16" creationId="{F89E7A09-CFCD-A720-3D8F-CD25048B0C5F}"/>
          </ac:graphicFrameMkLst>
        </pc:graphicFrameChg>
        <pc:picChg chg="del">
          <ac:chgData name="Μαγδαληνη Μυλωνα" userId="da8aab6e-075a-48d0-aa58-096177225109" providerId="ADAL" clId="{04D53A59-745A-4805-A8DB-4A761A57123D}" dt="2023-12-19T15:38:31.362" v="2034" actId="478"/>
          <ac:picMkLst>
            <pc:docMk/>
            <pc:sldMk cId="1503191649" sldId="2145706236"/>
            <ac:picMk id="13" creationId="{997E0140-8D60-49CB-5C53-9EF51D6E7A3B}"/>
          </ac:picMkLst>
        </pc:picChg>
        <pc:picChg chg="add mod">
          <ac:chgData name="Μαγδαληνη Μυλωνα" userId="da8aab6e-075a-48d0-aa58-096177225109" providerId="ADAL" clId="{04D53A59-745A-4805-A8DB-4A761A57123D}" dt="2023-12-19T15:52:17.818" v="2175" actId="164"/>
          <ac:picMkLst>
            <pc:docMk/>
            <pc:sldMk cId="1503191649" sldId="2145706236"/>
            <ac:picMk id="17" creationId="{B2F6ACC0-615F-A64C-311B-EA060ED099DA}"/>
          </ac:picMkLst>
        </pc:picChg>
      </pc:sldChg>
      <pc:sldChg chg="modSp add del mod">
        <pc:chgData name="Μαγδαληνη Μυλωνα" userId="da8aab6e-075a-48d0-aa58-096177225109" providerId="ADAL" clId="{04D53A59-745A-4805-A8DB-4A761A57123D}" dt="2023-12-19T14:54:37.118" v="1699" actId="1076"/>
        <pc:sldMkLst>
          <pc:docMk/>
          <pc:sldMk cId="3472385618" sldId="2145706239"/>
        </pc:sldMkLst>
        <pc:spChg chg="mod">
          <ac:chgData name="Μαγδαληνη Μυλωνα" userId="da8aab6e-075a-48d0-aa58-096177225109" providerId="ADAL" clId="{04D53A59-745A-4805-A8DB-4A761A57123D}" dt="2023-12-19T14:54:37.118" v="1699" actId="1076"/>
          <ac:spMkLst>
            <pc:docMk/>
            <pc:sldMk cId="3472385618" sldId="2145706239"/>
            <ac:spMk id="7" creationId="{06EFF3D5-A731-7ACE-55B2-02C23D60A888}"/>
          </ac:spMkLst>
        </pc:spChg>
      </pc:sldChg>
      <pc:sldChg chg="addSp delSp new del mod modClrScheme chgLayout">
        <pc:chgData name="Μαγδαληνη Μυλωνα" userId="da8aab6e-075a-48d0-aa58-096177225109" providerId="ADAL" clId="{04D53A59-745A-4805-A8DB-4A761A57123D}" dt="2023-12-19T13:58:06.289" v="1426" actId="47"/>
        <pc:sldMkLst>
          <pc:docMk/>
          <pc:sldMk cId="4005475694" sldId="2145706240"/>
        </pc:sldMkLst>
        <pc:spChg chg="add del">
          <ac:chgData name="Μαγδαληνη Μυλωνα" userId="da8aab6e-075a-48d0-aa58-096177225109" providerId="ADAL" clId="{04D53A59-745A-4805-A8DB-4A761A57123D}" dt="2023-12-19T11:53:19.555" v="778" actId="700"/>
          <ac:spMkLst>
            <pc:docMk/>
            <pc:sldMk cId="4005475694" sldId="2145706240"/>
            <ac:spMk id="2" creationId="{013F8026-BE9F-3E44-B689-ECD3EC97704A}"/>
          </ac:spMkLst>
        </pc:spChg>
        <pc:spChg chg="add del">
          <ac:chgData name="Μαγδαληνη Μυλωνα" userId="da8aab6e-075a-48d0-aa58-096177225109" providerId="ADAL" clId="{04D53A59-745A-4805-A8DB-4A761A57123D}" dt="2023-12-19T11:53:19.555" v="778" actId="700"/>
          <ac:spMkLst>
            <pc:docMk/>
            <pc:sldMk cId="4005475694" sldId="2145706240"/>
            <ac:spMk id="3" creationId="{B85B0641-189F-EC48-00EA-317A427CD92A}"/>
          </ac:spMkLst>
        </pc:spChg>
        <pc:spChg chg="add del">
          <ac:chgData name="Μαγδαληνη Μυλωνα" userId="da8aab6e-075a-48d0-aa58-096177225109" providerId="ADAL" clId="{04D53A59-745A-4805-A8DB-4A761A57123D}" dt="2023-12-19T11:53:19.555" v="778" actId="700"/>
          <ac:spMkLst>
            <pc:docMk/>
            <pc:sldMk cId="4005475694" sldId="2145706240"/>
            <ac:spMk id="4" creationId="{08D00B6D-EA93-82CF-FFEA-D5AA85614E16}"/>
          </ac:spMkLst>
        </pc:spChg>
      </pc:sldChg>
      <pc:sldChg chg="addSp delSp modSp mod modClrScheme addCm modCm chgLayout">
        <pc:chgData name="Μαγδαληνη Μυλωνα" userId="da8aab6e-075a-48d0-aa58-096177225109" providerId="ADAL" clId="{04D53A59-745A-4805-A8DB-4A761A57123D}" dt="2023-12-19T16:07:47.219" v="2310"/>
        <pc:sldMkLst>
          <pc:docMk/>
          <pc:sldMk cId="48483563" sldId="2145706241"/>
        </pc:sldMkLst>
        <pc:spChg chg="del">
          <ac:chgData name="Μαγδαληνη Μυλωνα" userId="da8aab6e-075a-48d0-aa58-096177225109" providerId="ADAL" clId="{04D53A59-745A-4805-A8DB-4A761A57123D}" dt="2023-12-19T14:17:27.639" v="1499" actId="700"/>
          <ac:spMkLst>
            <pc:docMk/>
            <pc:sldMk cId="48483563" sldId="2145706241"/>
            <ac:spMk id="2" creationId="{CB8FBD78-490B-AA9B-6568-807D5A0D3510}"/>
          </ac:spMkLst>
        </pc:spChg>
        <pc:spChg chg="add del mod ord">
          <ac:chgData name="Μαγδαληνη Μυλωνα" userId="da8aab6e-075a-48d0-aa58-096177225109" providerId="ADAL" clId="{04D53A59-745A-4805-A8DB-4A761A57123D}" dt="2023-12-19T14:26:01.130" v="1604" actId="700"/>
          <ac:spMkLst>
            <pc:docMk/>
            <pc:sldMk cId="48483563" sldId="2145706241"/>
            <ac:spMk id="3" creationId="{AFC66937-DF88-D967-6221-71B28580BF4A}"/>
          </ac:spMkLst>
        </pc:spChg>
        <pc:spChg chg="mod ord">
          <ac:chgData name="Μαγδαληνη Μυλωνα" userId="da8aab6e-075a-48d0-aa58-096177225109" providerId="ADAL" clId="{04D53A59-745A-4805-A8DB-4A761A57123D}" dt="2023-12-19T14:28:36.183" v="1622" actId="14100"/>
          <ac:spMkLst>
            <pc:docMk/>
            <pc:sldMk cId="48483563" sldId="2145706241"/>
            <ac:spMk id="4" creationId="{431AAF97-2AE3-B5DA-0C58-7C1B0BD78DF3}"/>
          </ac:spMkLst>
        </pc:spChg>
        <pc:spChg chg="add del mod ord">
          <ac:chgData name="Μαγδαληνη Μυλωνα" userId="da8aab6e-075a-48d0-aa58-096177225109" providerId="ADAL" clId="{04D53A59-745A-4805-A8DB-4A761A57123D}" dt="2023-12-19T14:27:51.023" v="1614" actId="700"/>
          <ac:spMkLst>
            <pc:docMk/>
            <pc:sldMk cId="48483563" sldId="2145706241"/>
            <ac:spMk id="5" creationId="{1EDCB0C3-07AD-656B-B9D1-B6D3304DBCE1}"/>
          </ac:spMkLst>
        </pc:spChg>
        <pc:spChg chg="add del mod ord">
          <ac:chgData name="Μαγδαληνη Μυλωνα" userId="da8aab6e-075a-48d0-aa58-096177225109" providerId="ADAL" clId="{04D53A59-745A-4805-A8DB-4A761A57123D}" dt="2023-12-19T14:29:14.056" v="1623"/>
          <ac:spMkLst>
            <pc:docMk/>
            <pc:sldMk cId="48483563" sldId="2145706241"/>
            <ac:spMk id="6" creationId="{7A855BB9-FF15-416B-3791-CE3985D756DE}"/>
          </ac:spMkLst>
        </pc:spChg>
        <pc:spChg chg="del">
          <ac:chgData name="Μαγδαληνη Μυλωνα" userId="da8aab6e-075a-48d0-aa58-096177225109" providerId="ADAL" clId="{04D53A59-745A-4805-A8DB-4A761A57123D}" dt="2023-12-19T14:26:09.083" v="1606" actId="478"/>
          <ac:spMkLst>
            <pc:docMk/>
            <pc:sldMk cId="48483563" sldId="2145706241"/>
            <ac:spMk id="7" creationId="{8CF82981-38C3-FB9C-127E-A7A250CC6231}"/>
          </ac:spMkLst>
        </pc:spChg>
        <pc:spChg chg="mod ord">
          <ac:chgData name="Μαγδαληνη Μυλωνα" userId="da8aab6e-075a-48d0-aa58-096177225109" providerId="ADAL" clId="{04D53A59-745A-4805-A8DB-4A761A57123D}" dt="2023-12-19T14:28:14.599" v="1620" actId="1076"/>
          <ac:spMkLst>
            <pc:docMk/>
            <pc:sldMk cId="48483563" sldId="2145706241"/>
            <ac:spMk id="8" creationId="{56AF95E7-F6F9-14A4-DDEF-BF67AB14F446}"/>
          </ac:spMkLst>
        </pc:spChg>
        <pc:spChg chg="del">
          <ac:chgData name="Μαγδαληνη Μυλωνα" userId="da8aab6e-075a-48d0-aa58-096177225109" providerId="ADAL" clId="{04D53A59-745A-4805-A8DB-4A761A57123D}" dt="2023-12-19T14:26:06.210" v="1605" actId="478"/>
          <ac:spMkLst>
            <pc:docMk/>
            <pc:sldMk cId="48483563" sldId="2145706241"/>
            <ac:spMk id="9" creationId="{D778005B-03D2-C9D6-585D-556A1AA43D72}"/>
          </ac:spMkLst>
        </pc:spChg>
        <pc:spChg chg="add del mod">
          <ac:chgData name="Μαγδαληνη Μυλωνα" userId="da8aab6e-075a-48d0-aa58-096177225109" providerId="ADAL" clId="{04D53A59-745A-4805-A8DB-4A761A57123D}" dt="2023-12-19T16:06:17.956" v="2276" actId="931"/>
          <ac:spMkLst>
            <pc:docMk/>
            <pc:sldMk cId="48483563" sldId="2145706241"/>
            <ac:spMk id="12" creationId="{C9095660-369F-C874-5FCC-F641EAD84DC5}"/>
          </ac:spMkLst>
        </pc:spChg>
        <pc:picChg chg="add del mod">
          <ac:chgData name="Μαγδαληνη Μυλωνα" userId="da8aab6e-075a-48d0-aa58-096177225109" providerId="ADAL" clId="{04D53A59-745A-4805-A8DB-4A761A57123D}" dt="2023-12-19T14:39:43.177" v="1656" actId="478"/>
          <ac:picMkLst>
            <pc:docMk/>
            <pc:sldMk cId="48483563" sldId="2145706241"/>
            <ac:picMk id="10" creationId="{04459C68-1998-3855-7359-67868354FCCD}"/>
          </ac:picMkLst>
        </pc:picChg>
        <pc:picChg chg="add mod modCrop">
          <ac:chgData name="Μαγδαληνη Μυλωνα" userId="da8aab6e-075a-48d0-aa58-096177225109" providerId="ADAL" clId="{04D53A59-745A-4805-A8DB-4A761A57123D}" dt="2023-12-19T16:07:47.219" v="2310"/>
          <ac:picMkLst>
            <pc:docMk/>
            <pc:sldMk cId="48483563" sldId="2145706241"/>
            <ac:picMk id="14" creationId="{D166D9DC-CCC1-A0D3-1F7C-60FBC4412081}"/>
          </ac:picMkLst>
        </pc:picChg>
        <pc:extLst>
          <p:ext xmlns:p="http://schemas.openxmlformats.org/presentationml/2006/main" uri="{D6D511B9-2390-475A-947B-AFAB55BFBCF1}">
            <pc226:cmChg xmlns:pc226="http://schemas.microsoft.com/office/powerpoint/2022/06/main/command" chg="add mod">
              <pc226:chgData name="Μαγδαληνη Μυλωνα" userId="da8aab6e-075a-48d0-aa58-096177225109" providerId="ADAL" clId="{04D53A59-745A-4805-A8DB-4A761A57123D}" dt="2023-12-19T14:39:43.177" v="1657" actId="2056"/>
              <pc2:cmMkLst xmlns:pc2="http://schemas.microsoft.com/office/powerpoint/2019/9/main/command">
                <pc:docMk/>
                <pc:sldMk cId="48483563" sldId="2145706241"/>
                <pc2:cmMk id="{30530C7D-4986-41A9-838C-20ED4EBC2A47}"/>
              </pc2:cmMkLst>
            </pc226:cmChg>
          </p:ext>
        </pc:extLst>
      </pc:sldChg>
      <pc:sldChg chg="new del">
        <pc:chgData name="Μαγδαληνη Μυλωνα" userId="da8aab6e-075a-48d0-aa58-096177225109" providerId="ADAL" clId="{04D53A59-745A-4805-A8DB-4A761A57123D}" dt="2023-12-19T14:28:29.981" v="1621" actId="47"/>
        <pc:sldMkLst>
          <pc:docMk/>
          <pc:sldMk cId="1448442411" sldId="2145706242"/>
        </pc:sldMkLst>
      </pc:sldChg>
      <pc:sldChg chg="addSp delSp modSp del mod">
        <pc:chgData name="Μαγδαληνη Μυλωνα" userId="da8aab6e-075a-48d0-aa58-096177225109" providerId="ADAL" clId="{04D53A59-745A-4805-A8DB-4A761A57123D}" dt="2023-12-19T15:47:45.519" v="2128" actId="47"/>
        <pc:sldMkLst>
          <pc:docMk/>
          <pc:sldMk cId="1549603610" sldId="2145706242"/>
        </pc:sldMkLst>
        <pc:spChg chg="add del mod">
          <ac:chgData name="Μαγδαληνη Μυλωνα" userId="da8aab6e-075a-48d0-aa58-096177225109" providerId="ADAL" clId="{04D53A59-745A-4805-A8DB-4A761A57123D}" dt="2023-12-19T15:37:51.198" v="2025" actId="478"/>
          <ac:spMkLst>
            <pc:docMk/>
            <pc:sldMk cId="1549603610" sldId="2145706242"/>
            <ac:spMk id="2" creationId="{4ABDE032-01A0-35E2-359A-8F02F2531912}"/>
          </ac:spMkLst>
        </pc:spChg>
        <pc:spChg chg="add del mod">
          <ac:chgData name="Μαγδαληνη Μυλωνα" userId="da8aab6e-075a-48d0-aa58-096177225109" providerId="ADAL" clId="{04D53A59-745A-4805-A8DB-4A761A57123D}" dt="2023-12-19T15:34:11.570" v="1971" actId="478"/>
          <ac:spMkLst>
            <pc:docMk/>
            <pc:sldMk cId="1549603610" sldId="2145706242"/>
            <ac:spMk id="4" creationId="{58797352-485D-B5D3-BCE4-0C1A0169ABF2}"/>
          </ac:spMkLst>
        </pc:spChg>
        <pc:spChg chg="mod">
          <ac:chgData name="Μαγδαληνη Μυλωνα" userId="da8aab6e-075a-48d0-aa58-096177225109" providerId="ADAL" clId="{04D53A59-745A-4805-A8DB-4A761A57123D}" dt="2023-12-19T15:34:40.056" v="1980" actId="21"/>
          <ac:spMkLst>
            <pc:docMk/>
            <pc:sldMk cId="1549603610" sldId="2145706242"/>
            <ac:spMk id="6" creationId="{941BE3DF-813E-DEAF-E30B-BEA0781A71D2}"/>
          </ac:spMkLst>
        </pc:spChg>
        <pc:spChg chg="add mod">
          <ac:chgData name="Μαγδαληνη Μυλωνα" userId="da8aab6e-075a-48d0-aa58-096177225109" providerId="ADAL" clId="{04D53A59-745A-4805-A8DB-4A761A57123D}" dt="2023-12-19T15:36:37.853" v="2010" actId="1076"/>
          <ac:spMkLst>
            <pc:docMk/>
            <pc:sldMk cId="1549603610" sldId="2145706242"/>
            <ac:spMk id="7" creationId="{2C18B77A-8B13-2524-EAF6-3B68DAE6F48C}"/>
          </ac:spMkLst>
        </pc:spChg>
        <pc:spChg chg="add del mod">
          <ac:chgData name="Μαγδαληνη Μυλωνα" userId="da8aab6e-075a-48d0-aa58-096177225109" providerId="ADAL" clId="{04D53A59-745A-4805-A8DB-4A761A57123D}" dt="2023-12-19T15:37:42.755" v="2024" actId="478"/>
          <ac:spMkLst>
            <pc:docMk/>
            <pc:sldMk cId="1549603610" sldId="2145706242"/>
            <ac:spMk id="9" creationId="{538BA5DB-9E3B-736D-8F0A-BB62C182D08D}"/>
          </ac:spMkLst>
        </pc:spChg>
        <pc:spChg chg="add mod">
          <ac:chgData name="Μαγδαληνη Μυλωνα" userId="da8aab6e-075a-48d0-aa58-096177225109" providerId="ADAL" clId="{04D53A59-745A-4805-A8DB-4A761A57123D}" dt="2023-12-19T15:38:18.289" v="2033" actId="120"/>
          <ac:spMkLst>
            <pc:docMk/>
            <pc:sldMk cId="1549603610" sldId="2145706242"/>
            <ac:spMk id="12" creationId="{B712AEA7-8CFB-2133-7BE7-9E486803BD29}"/>
          </ac:spMkLst>
        </pc:spChg>
        <pc:spChg chg="add del mod">
          <ac:chgData name="Μαγδαληνη Μυλωνα" userId="da8aab6e-075a-48d0-aa58-096177225109" providerId="ADAL" clId="{04D53A59-745A-4805-A8DB-4A761A57123D}" dt="2023-12-19T15:37:53.224" v="2026" actId="478"/>
          <ac:spMkLst>
            <pc:docMk/>
            <pc:sldMk cId="1549603610" sldId="2145706242"/>
            <ac:spMk id="14" creationId="{2DDCBDCD-511D-2716-2B8B-5925D6D3DDFA}"/>
          </ac:spMkLst>
        </pc:spChg>
        <pc:spChg chg="add mod">
          <ac:chgData name="Μαγδαληνη Μυλωνα" userId="da8aab6e-075a-48d0-aa58-096177225109" providerId="ADAL" clId="{04D53A59-745A-4805-A8DB-4A761A57123D}" dt="2023-12-19T15:37:24.085" v="2019" actId="1076"/>
          <ac:spMkLst>
            <pc:docMk/>
            <pc:sldMk cId="1549603610" sldId="2145706242"/>
            <ac:spMk id="16" creationId="{C4FC3722-7A27-34E3-59B7-2E1CF6B8EAA4}"/>
          </ac:spMkLst>
        </pc:spChg>
        <pc:spChg chg="add del mod">
          <ac:chgData name="Μαγδαληνη Μυλωνα" userId="da8aab6e-075a-48d0-aa58-096177225109" providerId="ADAL" clId="{04D53A59-745A-4805-A8DB-4A761A57123D}" dt="2023-12-19T15:37:56.728" v="2027" actId="478"/>
          <ac:spMkLst>
            <pc:docMk/>
            <pc:sldMk cId="1549603610" sldId="2145706242"/>
            <ac:spMk id="17" creationId="{9FD8E1AA-91A4-EF95-FDE6-11298BB975E1}"/>
          </ac:spMkLst>
        </pc:spChg>
        <pc:picChg chg="mod">
          <ac:chgData name="Μαγδαληνη Μυλωνα" userId="da8aab6e-075a-48d0-aa58-096177225109" providerId="ADAL" clId="{04D53A59-745A-4805-A8DB-4A761A57123D}" dt="2023-12-19T15:32:37.695" v="1951" actId="208"/>
          <ac:picMkLst>
            <pc:docMk/>
            <pc:sldMk cId="1549603610" sldId="2145706242"/>
            <ac:picMk id="13" creationId="{997E0140-8D60-49CB-5C53-9EF51D6E7A3B}"/>
          </ac:picMkLst>
        </pc:picChg>
      </pc:sldChg>
      <pc:sldChg chg="addSp delSp modSp new del mod">
        <pc:chgData name="Μαγδαληνη Μυλωνα" userId="da8aab6e-075a-48d0-aa58-096177225109" providerId="ADAL" clId="{04D53A59-745A-4805-A8DB-4A761A57123D}" dt="2023-12-19T14:25:34.701" v="1603" actId="47"/>
        <pc:sldMkLst>
          <pc:docMk/>
          <pc:sldMk cId="2076594375" sldId="2145706242"/>
        </pc:sldMkLst>
        <pc:spChg chg="del">
          <ac:chgData name="Μαγδαληνη Μυλωνα" userId="da8aab6e-075a-48d0-aa58-096177225109" providerId="ADAL" clId="{04D53A59-745A-4805-A8DB-4A761A57123D}" dt="2023-12-19T14:22:40.908" v="1582" actId="478"/>
          <ac:spMkLst>
            <pc:docMk/>
            <pc:sldMk cId="2076594375" sldId="2145706242"/>
            <ac:spMk id="2" creationId="{97982D56-F923-FED1-026A-F59BCBE29D6F}"/>
          </ac:spMkLst>
        </pc:spChg>
        <pc:spChg chg="del">
          <ac:chgData name="Μαγδαληνη Μυλωνα" userId="da8aab6e-075a-48d0-aa58-096177225109" providerId="ADAL" clId="{04D53A59-745A-4805-A8DB-4A761A57123D}" dt="2023-12-19T14:22:39.962" v="1581" actId="478"/>
          <ac:spMkLst>
            <pc:docMk/>
            <pc:sldMk cId="2076594375" sldId="2145706242"/>
            <ac:spMk id="3" creationId="{25CE490A-ED1D-ABE8-E35C-03AF9C53546C}"/>
          </ac:spMkLst>
        </pc:spChg>
        <pc:spChg chg="mod topLvl">
          <ac:chgData name="Μαγδαληνη Μυλωνα" userId="da8aab6e-075a-48d0-aa58-096177225109" providerId="ADAL" clId="{04D53A59-745A-4805-A8DB-4A761A57123D}" dt="2023-12-19T14:24:27.299" v="1592" actId="164"/>
          <ac:spMkLst>
            <pc:docMk/>
            <pc:sldMk cId="2076594375" sldId="2145706242"/>
            <ac:spMk id="7" creationId="{E24D752F-03DE-AB02-6A73-582D180F6688}"/>
          </ac:spMkLst>
        </pc:spChg>
        <pc:spChg chg="mod topLvl">
          <ac:chgData name="Μαγδαληνη Μυλωνα" userId="da8aab6e-075a-48d0-aa58-096177225109" providerId="ADAL" clId="{04D53A59-745A-4805-A8DB-4A761A57123D}" dt="2023-12-19T14:24:27.299" v="1592" actId="164"/>
          <ac:spMkLst>
            <pc:docMk/>
            <pc:sldMk cId="2076594375" sldId="2145706242"/>
            <ac:spMk id="8" creationId="{CC29AB5E-0419-906A-E158-D10A1F4E09E1}"/>
          </ac:spMkLst>
        </pc:spChg>
        <pc:spChg chg="mod topLvl">
          <ac:chgData name="Μαγδαληνη Μυλωνα" userId="da8aab6e-075a-48d0-aa58-096177225109" providerId="ADAL" clId="{04D53A59-745A-4805-A8DB-4A761A57123D}" dt="2023-12-19T14:24:27.299" v="1592" actId="164"/>
          <ac:spMkLst>
            <pc:docMk/>
            <pc:sldMk cId="2076594375" sldId="2145706242"/>
            <ac:spMk id="9" creationId="{0F59B6E0-DDD1-6EFE-D67F-CF1A2002BC60}"/>
          </ac:spMkLst>
        </pc:spChg>
        <pc:spChg chg="mod topLvl">
          <ac:chgData name="Μαγδαληνη Μυλωνα" userId="da8aab6e-075a-48d0-aa58-096177225109" providerId="ADAL" clId="{04D53A59-745A-4805-A8DB-4A761A57123D}" dt="2023-12-19T14:24:27.299" v="1592" actId="164"/>
          <ac:spMkLst>
            <pc:docMk/>
            <pc:sldMk cId="2076594375" sldId="2145706242"/>
            <ac:spMk id="10" creationId="{A934006E-C29A-CF81-0BDC-FB22483898A4}"/>
          </ac:spMkLst>
        </pc:spChg>
        <pc:spChg chg="del mod">
          <ac:chgData name="Μαγδαληνη Μυλωνα" userId="da8aab6e-075a-48d0-aa58-096177225109" providerId="ADAL" clId="{04D53A59-745A-4805-A8DB-4A761A57123D}" dt="2023-12-19T14:24:14.483" v="1589" actId="478"/>
          <ac:spMkLst>
            <pc:docMk/>
            <pc:sldMk cId="2076594375" sldId="2145706242"/>
            <ac:spMk id="11" creationId="{65BB56CD-FF8C-3E38-676F-5DF9E4D8C4DB}"/>
          </ac:spMkLst>
        </pc:spChg>
        <pc:spChg chg="mod">
          <ac:chgData name="Μαγδαληνη Μυλωνα" userId="da8aab6e-075a-48d0-aa58-096177225109" providerId="ADAL" clId="{04D53A59-745A-4805-A8DB-4A761A57123D}" dt="2023-12-19T14:24:23.842" v="1591" actId="165"/>
          <ac:spMkLst>
            <pc:docMk/>
            <pc:sldMk cId="2076594375" sldId="2145706242"/>
            <ac:spMk id="12" creationId="{91E691AB-9189-97AF-2F42-14687D0DA982}"/>
          </ac:spMkLst>
        </pc:spChg>
        <pc:spChg chg="mod">
          <ac:chgData name="Μαγδαληνη Μυλωνα" userId="da8aab6e-075a-48d0-aa58-096177225109" providerId="ADAL" clId="{04D53A59-745A-4805-A8DB-4A761A57123D}" dt="2023-12-19T14:24:23.842" v="1591" actId="165"/>
          <ac:spMkLst>
            <pc:docMk/>
            <pc:sldMk cId="2076594375" sldId="2145706242"/>
            <ac:spMk id="13" creationId="{BAF8526A-2D19-8F6F-BBC3-1F3B974A2405}"/>
          </ac:spMkLst>
        </pc:spChg>
        <pc:spChg chg="mod">
          <ac:chgData name="Μαγδαληνη Μυλωνα" userId="da8aab6e-075a-48d0-aa58-096177225109" providerId="ADAL" clId="{04D53A59-745A-4805-A8DB-4A761A57123D}" dt="2023-12-19T14:24:23.842" v="1591" actId="165"/>
          <ac:spMkLst>
            <pc:docMk/>
            <pc:sldMk cId="2076594375" sldId="2145706242"/>
            <ac:spMk id="14" creationId="{5BC2F04E-5563-B4C9-DA3F-7C4B6610EB53}"/>
          </ac:spMkLst>
        </pc:spChg>
        <pc:spChg chg="mod">
          <ac:chgData name="Μαγδαληνη Μυλωνα" userId="da8aab6e-075a-48d0-aa58-096177225109" providerId="ADAL" clId="{04D53A59-745A-4805-A8DB-4A761A57123D}" dt="2023-12-19T14:24:23.842" v="1591" actId="165"/>
          <ac:spMkLst>
            <pc:docMk/>
            <pc:sldMk cId="2076594375" sldId="2145706242"/>
            <ac:spMk id="15" creationId="{87C211F7-5D22-1D5D-2484-A8FDEDE9A260}"/>
          </ac:spMkLst>
        </pc:spChg>
        <pc:spChg chg="del mod">
          <ac:chgData name="Μαγδαληνη Μυλωνα" userId="da8aab6e-075a-48d0-aa58-096177225109" providerId="ADAL" clId="{04D53A59-745A-4805-A8DB-4A761A57123D}" dt="2023-12-19T14:24:16.690" v="1590" actId="478"/>
          <ac:spMkLst>
            <pc:docMk/>
            <pc:sldMk cId="2076594375" sldId="2145706242"/>
            <ac:spMk id="16" creationId="{4F0803D3-C83D-06D0-4688-3BB0C3AB98CA}"/>
          </ac:spMkLst>
        </pc:spChg>
        <pc:spChg chg="mod">
          <ac:chgData name="Μαγδαληνη Μυλωνα" userId="da8aab6e-075a-48d0-aa58-096177225109" providerId="ADAL" clId="{04D53A59-745A-4805-A8DB-4A761A57123D}" dt="2023-12-19T14:25:30.907" v="1601" actId="1582"/>
          <ac:spMkLst>
            <pc:docMk/>
            <pc:sldMk cId="2076594375" sldId="2145706242"/>
            <ac:spMk id="19" creationId="{1AD7EDC3-5C16-AFA2-0DC6-FA6FB68AF04E}"/>
          </ac:spMkLst>
        </pc:spChg>
        <pc:spChg chg="mod">
          <ac:chgData name="Μαγδαληνη Μυλωνα" userId="da8aab6e-075a-48d0-aa58-096177225109" providerId="ADAL" clId="{04D53A59-745A-4805-A8DB-4A761A57123D}" dt="2023-12-19T14:25:30.907" v="1601" actId="1582"/>
          <ac:spMkLst>
            <pc:docMk/>
            <pc:sldMk cId="2076594375" sldId="2145706242"/>
            <ac:spMk id="20" creationId="{125554D5-25C3-C656-5391-4C7AA5D76DD0}"/>
          </ac:spMkLst>
        </pc:spChg>
        <pc:spChg chg="mod">
          <ac:chgData name="Μαγδαληνη Μυλωνα" userId="da8aab6e-075a-48d0-aa58-096177225109" providerId="ADAL" clId="{04D53A59-745A-4805-A8DB-4A761A57123D}" dt="2023-12-19T14:25:30.907" v="1601" actId="1582"/>
          <ac:spMkLst>
            <pc:docMk/>
            <pc:sldMk cId="2076594375" sldId="2145706242"/>
            <ac:spMk id="21" creationId="{9E34FEBA-18F6-9400-5F59-3E1FAAA3D39F}"/>
          </ac:spMkLst>
        </pc:spChg>
        <pc:grpChg chg="add del mod">
          <ac:chgData name="Μαγδαληνη Μυλωνα" userId="da8aab6e-075a-48d0-aa58-096177225109" providerId="ADAL" clId="{04D53A59-745A-4805-A8DB-4A761A57123D}" dt="2023-12-19T14:24:23.842" v="1591" actId="165"/>
          <ac:grpSpMkLst>
            <pc:docMk/>
            <pc:sldMk cId="2076594375" sldId="2145706242"/>
            <ac:grpSpMk id="5" creationId="{1495DD8C-447C-CE38-787D-9FA2F8FBB1A9}"/>
          </ac:grpSpMkLst>
        </pc:grpChg>
        <pc:grpChg chg="mod topLvl">
          <ac:chgData name="Μαγδαληνη Μυλωνα" userId="da8aab6e-075a-48d0-aa58-096177225109" providerId="ADAL" clId="{04D53A59-745A-4805-A8DB-4A761A57123D}" dt="2023-12-19T14:24:27.299" v="1592" actId="164"/>
          <ac:grpSpMkLst>
            <pc:docMk/>
            <pc:sldMk cId="2076594375" sldId="2145706242"/>
            <ac:grpSpMk id="6" creationId="{7EBEF6FE-ECA5-E598-9EE3-9AA4004A29CE}"/>
          </ac:grpSpMkLst>
        </pc:grpChg>
        <pc:grpChg chg="add del mod">
          <ac:chgData name="Μαγδαληνη Μυλωνα" userId="da8aab6e-075a-48d0-aa58-096177225109" providerId="ADAL" clId="{04D53A59-745A-4805-A8DB-4A761A57123D}" dt="2023-12-19T14:24:39.748" v="1597" actId="478"/>
          <ac:grpSpMkLst>
            <pc:docMk/>
            <pc:sldMk cId="2076594375" sldId="2145706242"/>
            <ac:grpSpMk id="17" creationId="{E7F38257-E754-30BA-2D85-4AA5A15D0E9A}"/>
          </ac:grpSpMkLst>
        </pc:grpChg>
        <pc:grpChg chg="add del mod">
          <ac:chgData name="Μαγδαληνη Μυλωνα" userId="da8aab6e-075a-48d0-aa58-096177225109" providerId="ADAL" clId="{04D53A59-745A-4805-A8DB-4A761A57123D}" dt="2023-12-19T14:25:32.846" v="1602" actId="478"/>
          <ac:grpSpMkLst>
            <pc:docMk/>
            <pc:sldMk cId="2076594375" sldId="2145706242"/>
            <ac:grpSpMk id="18" creationId="{13FC84D4-C33A-0701-CE05-39A2C5656E3F}"/>
          </ac:grpSpMkLst>
        </pc:grpChg>
      </pc:sldChg>
      <pc:sldChg chg="delSp new del mod">
        <pc:chgData name="Μαγδαληνη Μυλωνα" userId="da8aab6e-075a-48d0-aa58-096177225109" providerId="ADAL" clId="{04D53A59-745A-4805-A8DB-4A761A57123D}" dt="2023-12-19T13:58:49.781" v="1429" actId="47"/>
        <pc:sldMkLst>
          <pc:docMk/>
          <pc:sldMk cId="2410169361" sldId="2145706242"/>
        </pc:sldMkLst>
        <pc:spChg chg="del">
          <ac:chgData name="Μαγδαληνη Μυλωνα" userId="da8aab6e-075a-48d0-aa58-096177225109" providerId="ADAL" clId="{04D53A59-745A-4805-A8DB-4A761A57123D}" dt="2023-12-19T13:58:21.713" v="1428" actId="478"/>
          <ac:spMkLst>
            <pc:docMk/>
            <pc:sldMk cId="2410169361" sldId="2145706242"/>
            <ac:spMk id="2" creationId="{AF64AB14-C014-1494-49D4-73CC5EE60F09}"/>
          </ac:spMkLst>
        </pc:spChg>
      </pc:sldChg>
      <pc:sldChg chg="addSp delSp modSp new del mod">
        <pc:chgData name="Μαγδαληνη Μυλωνα" userId="da8aab6e-075a-48d0-aa58-096177225109" providerId="ADAL" clId="{04D53A59-745A-4805-A8DB-4A761A57123D}" dt="2023-12-19T14:22:10.234" v="1579" actId="47"/>
        <pc:sldMkLst>
          <pc:docMk/>
          <pc:sldMk cId="2587136912" sldId="2145706242"/>
        </pc:sldMkLst>
        <pc:spChg chg="del">
          <ac:chgData name="Μαγδαληνη Μυλωνα" userId="da8aab6e-075a-48d0-aa58-096177225109" providerId="ADAL" clId="{04D53A59-745A-4805-A8DB-4A761A57123D}" dt="2023-12-19T14:18:11.974" v="1501" actId="478"/>
          <ac:spMkLst>
            <pc:docMk/>
            <pc:sldMk cId="2587136912" sldId="2145706242"/>
            <ac:spMk id="2" creationId="{502C7D00-D03F-2B54-2A5A-FD09137437D1}"/>
          </ac:spMkLst>
        </pc:spChg>
        <pc:spChg chg="del">
          <ac:chgData name="Μαγδαληνη Μυλωνα" userId="da8aab6e-075a-48d0-aa58-096177225109" providerId="ADAL" clId="{04D53A59-745A-4805-A8DB-4A761A57123D}" dt="2023-12-19T14:18:13.479" v="1502" actId="478"/>
          <ac:spMkLst>
            <pc:docMk/>
            <pc:sldMk cId="2587136912" sldId="2145706242"/>
            <ac:spMk id="3" creationId="{594C2A25-EA9E-6D3A-B3D9-E4E6C7211C5B}"/>
          </ac:spMkLst>
        </pc:spChg>
        <pc:spChg chg="add mod">
          <ac:chgData name="Μαγδαληνη Μυλωνα" userId="da8aab6e-075a-48d0-aa58-096177225109" providerId="ADAL" clId="{04D53A59-745A-4805-A8DB-4A761A57123D}" dt="2023-12-19T14:18:14.484" v="1503"/>
          <ac:spMkLst>
            <pc:docMk/>
            <pc:sldMk cId="2587136912" sldId="2145706242"/>
            <ac:spMk id="5" creationId="{52D9FAED-669C-6145-A631-026226C56B35}"/>
          </ac:spMkLst>
        </pc:spChg>
        <pc:spChg chg="add del mod">
          <ac:chgData name="Μαγδαληνη Μυλωνα" userId="da8aab6e-075a-48d0-aa58-096177225109" providerId="ADAL" clId="{04D53A59-745A-4805-A8DB-4A761A57123D}" dt="2023-12-19T14:18:45.036" v="1505" actId="478"/>
          <ac:spMkLst>
            <pc:docMk/>
            <pc:sldMk cId="2587136912" sldId="2145706242"/>
            <ac:spMk id="6" creationId="{DD117BAE-E6CE-CD37-A905-1DB629F0885B}"/>
          </ac:spMkLst>
        </pc:spChg>
        <pc:spChg chg="mod">
          <ac:chgData name="Μαγδαληνη Μυλωνα" userId="da8aab6e-075a-48d0-aa58-096177225109" providerId="ADAL" clId="{04D53A59-745A-4805-A8DB-4A761A57123D}" dt="2023-12-19T14:19:26.020" v="1506"/>
          <ac:spMkLst>
            <pc:docMk/>
            <pc:sldMk cId="2587136912" sldId="2145706242"/>
            <ac:spMk id="14" creationId="{6AC00A47-5A03-C125-2BAF-05973F06617A}"/>
          </ac:spMkLst>
        </pc:spChg>
        <pc:spChg chg="mod">
          <ac:chgData name="Μαγδαληνη Μυλωνα" userId="da8aab6e-075a-48d0-aa58-096177225109" providerId="ADAL" clId="{04D53A59-745A-4805-A8DB-4A761A57123D}" dt="2023-12-19T14:19:26.020" v="1506"/>
          <ac:spMkLst>
            <pc:docMk/>
            <pc:sldMk cId="2587136912" sldId="2145706242"/>
            <ac:spMk id="15" creationId="{F61B2C05-1E29-D75B-227E-C2A91075E711}"/>
          </ac:spMkLst>
        </pc:spChg>
        <pc:spChg chg="mod">
          <ac:chgData name="Μαγδαληνη Μυλωνα" userId="da8aab6e-075a-48d0-aa58-096177225109" providerId="ADAL" clId="{04D53A59-745A-4805-A8DB-4A761A57123D}" dt="2023-12-19T14:19:26.020" v="1506"/>
          <ac:spMkLst>
            <pc:docMk/>
            <pc:sldMk cId="2587136912" sldId="2145706242"/>
            <ac:spMk id="17" creationId="{08A9B788-06F6-E258-D097-D9D1A781AADB}"/>
          </ac:spMkLst>
        </pc:spChg>
        <pc:spChg chg="mod">
          <ac:chgData name="Μαγδαληνη Μυλωνα" userId="da8aab6e-075a-48d0-aa58-096177225109" providerId="ADAL" clId="{04D53A59-745A-4805-A8DB-4A761A57123D}" dt="2023-12-19T14:19:26.020" v="1506"/>
          <ac:spMkLst>
            <pc:docMk/>
            <pc:sldMk cId="2587136912" sldId="2145706242"/>
            <ac:spMk id="18" creationId="{6CD87BE5-98F1-199C-388D-E0759DE0906E}"/>
          </ac:spMkLst>
        </pc:spChg>
        <pc:spChg chg="mod">
          <ac:chgData name="Μαγδαληνη Μυλωνα" userId="da8aab6e-075a-48d0-aa58-096177225109" providerId="ADAL" clId="{04D53A59-745A-4805-A8DB-4A761A57123D}" dt="2023-12-19T14:19:26.020" v="1506"/>
          <ac:spMkLst>
            <pc:docMk/>
            <pc:sldMk cId="2587136912" sldId="2145706242"/>
            <ac:spMk id="20" creationId="{D4325E1F-90AC-5F18-0BF1-73B047E16B67}"/>
          </ac:spMkLst>
        </pc:spChg>
        <pc:spChg chg="mod">
          <ac:chgData name="Μαγδαληνη Μυλωνα" userId="da8aab6e-075a-48d0-aa58-096177225109" providerId="ADAL" clId="{04D53A59-745A-4805-A8DB-4A761A57123D}" dt="2023-12-19T14:19:26.020" v="1506"/>
          <ac:spMkLst>
            <pc:docMk/>
            <pc:sldMk cId="2587136912" sldId="2145706242"/>
            <ac:spMk id="21" creationId="{9C07D5D8-778F-843C-3C20-CF2EA0FA4657}"/>
          </ac:spMkLst>
        </pc:spChg>
        <pc:spChg chg="mod">
          <ac:chgData name="Μαγδαληνη Μυλωνα" userId="da8aab6e-075a-48d0-aa58-096177225109" providerId="ADAL" clId="{04D53A59-745A-4805-A8DB-4A761A57123D}" dt="2023-12-19T14:20:53.144" v="1554" actId="14100"/>
          <ac:spMkLst>
            <pc:docMk/>
            <pc:sldMk cId="2587136912" sldId="2145706242"/>
            <ac:spMk id="23" creationId="{8BF3B59F-FC27-7C2F-BD95-0E4F13FFE546}"/>
          </ac:spMkLst>
        </pc:spChg>
        <pc:spChg chg="mod">
          <ac:chgData name="Μαγδαληνη Μυλωνα" userId="da8aab6e-075a-48d0-aa58-096177225109" providerId="ADAL" clId="{04D53A59-745A-4805-A8DB-4A761A57123D}" dt="2023-12-19T14:22:05.480" v="1578" actId="14100"/>
          <ac:spMkLst>
            <pc:docMk/>
            <pc:sldMk cId="2587136912" sldId="2145706242"/>
            <ac:spMk id="24" creationId="{3467542C-A70C-2865-A942-A3F4CAD6C981}"/>
          </ac:spMkLst>
        </pc:spChg>
        <pc:grpChg chg="add mod">
          <ac:chgData name="Μαγδαληνη Μυλωνα" userId="da8aab6e-075a-48d0-aa58-096177225109" providerId="ADAL" clId="{04D53A59-745A-4805-A8DB-4A761A57123D}" dt="2023-12-19T14:22:05.469" v="1573" actId="1076"/>
          <ac:grpSpMkLst>
            <pc:docMk/>
            <pc:sldMk cId="2587136912" sldId="2145706242"/>
            <ac:grpSpMk id="7" creationId="{3C25CE02-05F8-3BBF-1542-A140AAF2CDE0}"/>
          </ac:grpSpMkLst>
        </pc:grpChg>
        <pc:grpChg chg="mod">
          <ac:chgData name="Μαγδαληνη Μυλωνα" userId="da8aab6e-075a-48d0-aa58-096177225109" providerId="ADAL" clId="{04D53A59-745A-4805-A8DB-4A761A57123D}" dt="2023-12-19T14:19:26.020" v="1506"/>
          <ac:grpSpMkLst>
            <pc:docMk/>
            <pc:sldMk cId="2587136912" sldId="2145706242"/>
            <ac:grpSpMk id="9" creationId="{C958FD08-43AE-D28C-7C0B-087FCFC1A1AC}"/>
          </ac:grpSpMkLst>
        </pc:grpChg>
        <pc:grpChg chg="mod">
          <ac:chgData name="Μαγδαληνη Μυλωνα" userId="da8aab6e-075a-48d0-aa58-096177225109" providerId="ADAL" clId="{04D53A59-745A-4805-A8DB-4A761A57123D}" dt="2023-12-19T14:19:26.020" v="1506"/>
          <ac:grpSpMkLst>
            <pc:docMk/>
            <pc:sldMk cId="2587136912" sldId="2145706242"/>
            <ac:grpSpMk id="10" creationId="{8116F9D1-0A60-F932-8DDF-804BDC1E07F0}"/>
          </ac:grpSpMkLst>
        </pc:grpChg>
        <pc:grpChg chg="mod">
          <ac:chgData name="Μαγδαληνη Μυλωνα" userId="da8aab6e-075a-48d0-aa58-096177225109" providerId="ADAL" clId="{04D53A59-745A-4805-A8DB-4A761A57123D}" dt="2023-12-19T14:19:26.020" v="1506"/>
          <ac:grpSpMkLst>
            <pc:docMk/>
            <pc:sldMk cId="2587136912" sldId="2145706242"/>
            <ac:grpSpMk id="11" creationId="{327A2D8C-7C95-6DA2-8C7C-5F89F656907C}"/>
          </ac:grpSpMkLst>
        </pc:grpChg>
        <pc:grpChg chg="mod">
          <ac:chgData name="Μαγδαληνη Μυλωνα" userId="da8aab6e-075a-48d0-aa58-096177225109" providerId="ADAL" clId="{04D53A59-745A-4805-A8DB-4A761A57123D}" dt="2023-12-19T14:19:26.020" v="1506"/>
          <ac:grpSpMkLst>
            <pc:docMk/>
            <pc:sldMk cId="2587136912" sldId="2145706242"/>
            <ac:grpSpMk id="12" creationId="{5F7D7F27-A2AB-CF52-D52C-06C7B53285C0}"/>
          </ac:grpSpMkLst>
        </pc:grpChg>
        <pc:cxnChg chg="mod">
          <ac:chgData name="Μαγδαληνη Μυλωνα" userId="da8aab6e-075a-48d0-aa58-096177225109" providerId="ADAL" clId="{04D53A59-745A-4805-A8DB-4A761A57123D}" dt="2023-12-19T14:20:53.144" v="1554" actId="14100"/>
          <ac:cxnSpMkLst>
            <pc:docMk/>
            <pc:sldMk cId="2587136912" sldId="2145706242"/>
            <ac:cxnSpMk id="8" creationId="{C2593BC6-6984-ABC1-D936-3A0D74CB496A}"/>
          </ac:cxnSpMkLst>
        </pc:cxnChg>
        <pc:cxnChg chg="mod">
          <ac:chgData name="Μαγδαληνη Μυλωνα" userId="da8aab6e-075a-48d0-aa58-096177225109" providerId="ADAL" clId="{04D53A59-745A-4805-A8DB-4A761A57123D}" dt="2023-12-19T14:19:26.020" v="1506"/>
          <ac:cxnSpMkLst>
            <pc:docMk/>
            <pc:sldMk cId="2587136912" sldId="2145706242"/>
            <ac:cxnSpMk id="13" creationId="{972E527D-8002-473B-00DC-8DF6A42B4A49}"/>
          </ac:cxnSpMkLst>
        </pc:cxnChg>
        <pc:cxnChg chg="mod">
          <ac:chgData name="Μαγδαληνη Μυλωνα" userId="da8aab6e-075a-48d0-aa58-096177225109" providerId="ADAL" clId="{04D53A59-745A-4805-A8DB-4A761A57123D}" dt="2023-12-19T14:19:26.020" v="1506"/>
          <ac:cxnSpMkLst>
            <pc:docMk/>
            <pc:sldMk cId="2587136912" sldId="2145706242"/>
            <ac:cxnSpMk id="16" creationId="{E80CD084-8846-B353-AA80-FE27AA2F66D7}"/>
          </ac:cxnSpMkLst>
        </pc:cxnChg>
        <pc:cxnChg chg="mod">
          <ac:chgData name="Μαγδαληνη Μυλωνα" userId="da8aab6e-075a-48d0-aa58-096177225109" providerId="ADAL" clId="{04D53A59-745A-4805-A8DB-4A761A57123D}" dt="2023-12-19T14:19:26.020" v="1506"/>
          <ac:cxnSpMkLst>
            <pc:docMk/>
            <pc:sldMk cId="2587136912" sldId="2145706242"/>
            <ac:cxnSpMk id="19" creationId="{449B7208-26EF-9E5D-8B38-D07995F98955}"/>
          </ac:cxnSpMkLst>
        </pc:cxnChg>
        <pc:cxnChg chg="mod">
          <ac:chgData name="Μαγδαληνη Μυλωνα" userId="da8aab6e-075a-48d0-aa58-096177225109" providerId="ADAL" clId="{04D53A59-745A-4805-A8DB-4A761A57123D}" dt="2023-12-19T14:22:05.480" v="1578" actId="14100"/>
          <ac:cxnSpMkLst>
            <pc:docMk/>
            <pc:sldMk cId="2587136912" sldId="2145706242"/>
            <ac:cxnSpMk id="22" creationId="{D481DE52-58B2-1587-BC77-6D39ACC1CFCE}"/>
          </ac:cxnSpMkLst>
        </pc:cxnChg>
      </pc:sldChg>
      <pc:sldChg chg="addSp delSp modSp new mod setBg setClrOvrMap">
        <pc:chgData name="Μαγδαληνη Μυλωνα" userId="da8aab6e-075a-48d0-aa58-096177225109" providerId="ADAL" clId="{04D53A59-745A-4805-A8DB-4A761A57123D}" dt="2023-12-19T16:35:39.868" v="2743" actId="207"/>
        <pc:sldMkLst>
          <pc:docMk/>
          <pc:sldMk cId="3190555708" sldId="2145706242"/>
        </pc:sldMkLst>
        <pc:spChg chg="mod ord">
          <ac:chgData name="Μαγδαληνη Μυλωνα" userId="da8aab6e-075a-48d0-aa58-096177225109" providerId="ADAL" clId="{04D53A59-745A-4805-A8DB-4A761A57123D}" dt="2023-12-19T16:26:33.381" v="2686" actId="26606"/>
          <ac:spMkLst>
            <pc:docMk/>
            <pc:sldMk cId="3190555708" sldId="2145706242"/>
            <ac:spMk id="2" creationId="{ADA0831C-4C01-A022-338D-80D1D1D4DDFF}"/>
          </ac:spMkLst>
        </pc:spChg>
        <pc:spChg chg="add del mod">
          <ac:chgData name="Μαγδαληνη Μυλωνα" userId="da8aab6e-075a-48d0-aa58-096177225109" providerId="ADAL" clId="{04D53A59-745A-4805-A8DB-4A761A57123D}" dt="2023-12-19T16:23:14.935" v="2632" actId="478"/>
          <ac:spMkLst>
            <pc:docMk/>
            <pc:sldMk cId="3190555708" sldId="2145706242"/>
            <ac:spMk id="3" creationId="{4E3DFDEE-8CCA-8FAC-9416-677CFA994087}"/>
          </ac:spMkLst>
        </pc:spChg>
        <pc:spChg chg="add mod ord">
          <ac:chgData name="Μαγδαληνη Μυλωνα" userId="da8aab6e-075a-48d0-aa58-096177225109" providerId="ADAL" clId="{04D53A59-745A-4805-A8DB-4A761A57123D}" dt="2023-12-19T16:27:49.986" v="2696" actId="14838"/>
          <ac:spMkLst>
            <pc:docMk/>
            <pc:sldMk cId="3190555708" sldId="2145706242"/>
            <ac:spMk id="4" creationId="{64CB14A2-CAEA-B004-8B69-C040EDAA924C}"/>
          </ac:spMkLst>
        </pc:spChg>
        <pc:spChg chg="add mod">
          <ac:chgData name="Μαγδαληνη Μυλωνα" userId="da8aab6e-075a-48d0-aa58-096177225109" providerId="ADAL" clId="{04D53A59-745A-4805-A8DB-4A761A57123D}" dt="2023-12-19T16:35:39.868" v="2743" actId="207"/>
          <ac:spMkLst>
            <pc:docMk/>
            <pc:sldMk cId="3190555708" sldId="2145706242"/>
            <ac:spMk id="6" creationId="{DBF72133-DD2B-AC1D-B3FB-066DED6B7397}"/>
          </ac:spMkLst>
        </pc:spChg>
        <pc:spChg chg="add del">
          <ac:chgData name="Μαγδαληνη Μυλωνα" userId="da8aab6e-075a-48d0-aa58-096177225109" providerId="ADAL" clId="{04D53A59-745A-4805-A8DB-4A761A57123D}" dt="2023-12-19T16:23:10.476" v="2631" actId="26606"/>
          <ac:spMkLst>
            <pc:docMk/>
            <pc:sldMk cId="3190555708" sldId="2145706242"/>
            <ac:spMk id="9" creationId="{71B2258F-86CA-4D4D-8270-BC05FCDEBFB3}"/>
          </ac:spMkLst>
        </pc:spChg>
        <pc:spChg chg="add del mod">
          <ac:chgData name="Μαγδαληνη Μυλωνα" userId="da8aab6e-075a-48d0-aa58-096177225109" providerId="ADAL" clId="{04D53A59-745A-4805-A8DB-4A761A57123D}" dt="2023-12-19T16:35:24.333" v="2740"/>
          <ac:spMkLst>
            <pc:docMk/>
            <pc:sldMk cId="3190555708" sldId="2145706242"/>
            <ac:spMk id="10" creationId="{B68ADF82-21F6-792F-AFE2-6C3FC46E5B22}"/>
          </ac:spMkLst>
        </pc:spChg>
        <pc:spChg chg="add del">
          <ac:chgData name="Μαγδαληνη Μυλωνα" userId="da8aab6e-075a-48d0-aa58-096177225109" providerId="ADAL" clId="{04D53A59-745A-4805-A8DB-4A761A57123D}" dt="2023-12-19T16:23:10.476" v="2630" actId="26606"/>
          <ac:spMkLst>
            <pc:docMk/>
            <pc:sldMk cId="3190555708" sldId="2145706242"/>
            <ac:spMk id="14" creationId="{E91DC736-0EF8-4F87-9146-EBF1D2EE4D3D}"/>
          </ac:spMkLst>
        </pc:spChg>
        <pc:spChg chg="add del">
          <ac:chgData name="Μαγδαληνη Μυλωνα" userId="da8aab6e-075a-48d0-aa58-096177225109" providerId="ADAL" clId="{04D53A59-745A-4805-A8DB-4A761A57123D}" dt="2023-12-19T16:23:10.476" v="2630" actId="26606"/>
          <ac:spMkLst>
            <pc:docMk/>
            <pc:sldMk cId="3190555708" sldId="2145706242"/>
            <ac:spMk id="16" creationId="{097CD68E-23E3-4007-8847-CD0944C4F7BE}"/>
          </ac:spMkLst>
        </pc:spChg>
        <pc:spChg chg="add del">
          <ac:chgData name="Μαγδαληνη Μυλωνα" userId="da8aab6e-075a-48d0-aa58-096177225109" providerId="ADAL" clId="{04D53A59-745A-4805-A8DB-4A761A57123D}" dt="2023-12-19T16:23:10.476" v="2630" actId="26606"/>
          <ac:spMkLst>
            <pc:docMk/>
            <pc:sldMk cId="3190555708" sldId="2145706242"/>
            <ac:spMk id="18" creationId="{AF2F604E-43BE-4DC3-B983-E071523364F8}"/>
          </ac:spMkLst>
        </pc:spChg>
        <pc:spChg chg="add del">
          <ac:chgData name="Μαγδαληνη Μυλωνα" userId="da8aab6e-075a-48d0-aa58-096177225109" providerId="ADAL" clId="{04D53A59-745A-4805-A8DB-4A761A57123D}" dt="2023-12-19T16:23:10.476" v="2630" actId="26606"/>
          <ac:spMkLst>
            <pc:docMk/>
            <pc:sldMk cId="3190555708" sldId="2145706242"/>
            <ac:spMk id="20" creationId="{08C9B587-E65E-4B52-B37C-ABEBB6E87928}"/>
          </ac:spMkLst>
        </pc:spChg>
        <pc:spChg chg="add del">
          <ac:chgData name="Μαγδαληνη Μυλωνα" userId="da8aab6e-075a-48d0-aa58-096177225109" providerId="ADAL" clId="{04D53A59-745A-4805-A8DB-4A761A57123D}" dt="2023-12-19T16:26:33.381" v="2686" actId="26606"/>
          <ac:spMkLst>
            <pc:docMk/>
            <pc:sldMk cId="3190555708" sldId="2145706242"/>
            <ac:spMk id="22" creationId="{06DA9DF9-31F7-4056-B42E-878CC92417B8}"/>
          </ac:spMkLst>
        </pc:spChg>
        <pc:spChg chg="add del">
          <ac:chgData name="Μαγδαληνη Μυλωνα" userId="da8aab6e-075a-48d0-aa58-096177225109" providerId="ADAL" clId="{04D53A59-745A-4805-A8DB-4A761A57123D}" dt="2023-12-19T16:26:33.381" v="2686" actId="26606"/>
          <ac:spMkLst>
            <pc:docMk/>
            <pc:sldMk cId="3190555708" sldId="2145706242"/>
            <ac:spMk id="27" creationId="{854DEE1C-7FD6-4FA0-A96A-BDF952F199AB}"/>
          </ac:spMkLst>
        </pc:spChg>
        <pc:spChg chg="add del">
          <ac:chgData name="Μαγδαληνη Μυλωνα" userId="da8aab6e-075a-48d0-aa58-096177225109" providerId="ADAL" clId="{04D53A59-745A-4805-A8DB-4A761A57123D}" dt="2023-12-19T16:26:31.469" v="2682" actId="26606"/>
          <ac:spMkLst>
            <pc:docMk/>
            <pc:sldMk cId="3190555708" sldId="2145706242"/>
            <ac:spMk id="32" creationId="{A0A2B7F3-65A0-4CC5-8310-3252C59E025D}"/>
          </ac:spMkLst>
        </pc:spChg>
        <pc:picChg chg="add del mod ord">
          <ac:chgData name="Μαγδαληνη Μυλωνα" userId="da8aab6e-075a-48d0-aa58-096177225109" providerId="ADAL" clId="{04D53A59-745A-4805-A8DB-4A761A57123D}" dt="2023-12-19T16:26:33.381" v="2686" actId="26606"/>
          <ac:picMkLst>
            <pc:docMk/>
            <pc:sldMk cId="3190555708" sldId="2145706242"/>
            <ac:picMk id="5" creationId="{2FBF23E9-32F8-5C98-8B2C-61125D478AC7}"/>
          </ac:picMkLst>
        </pc:picChg>
        <pc:picChg chg="add mod">
          <ac:chgData name="Μαγδαληνη Μυλωνα" userId="da8aab6e-075a-48d0-aa58-096177225109" providerId="ADAL" clId="{04D53A59-745A-4805-A8DB-4A761A57123D}" dt="2023-12-19T16:35:32.547" v="2742" actId="1076"/>
          <ac:picMkLst>
            <pc:docMk/>
            <pc:sldMk cId="3190555708" sldId="2145706242"/>
            <ac:picMk id="8" creationId="{A2D5486F-DDFB-C73E-0330-D7F81E022E74}"/>
          </ac:picMkLst>
        </pc:picChg>
      </pc:sldChg>
      <pc:sldChg chg="new del">
        <pc:chgData name="Μαγδαληνη Μυλωνα" userId="da8aab6e-075a-48d0-aa58-096177225109" providerId="ADAL" clId="{04D53A59-745A-4805-A8DB-4A761A57123D}" dt="2023-12-19T13:57:14.911" v="1425" actId="47"/>
        <pc:sldMkLst>
          <pc:docMk/>
          <pc:sldMk cId="3770145842" sldId="2145706242"/>
        </pc:sldMkLst>
      </pc:sldChg>
      <pc:sldChg chg="addSp delSp modSp add del mod setBg">
        <pc:chgData name="Μαγδαληνη Μυλωνα" userId="da8aab6e-075a-48d0-aa58-096177225109" providerId="ADAL" clId="{04D53A59-745A-4805-A8DB-4A761A57123D}" dt="2023-12-19T16:38:37.668" v="2755" actId="47"/>
        <pc:sldMkLst>
          <pc:docMk/>
          <pc:sldMk cId="2482524516" sldId="2145706243"/>
        </pc:sldMkLst>
        <pc:spChg chg="mod">
          <ac:chgData name="Μαγδαληνη Μυλωνα" userId="da8aab6e-075a-48d0-aa58-096177225109" providerId="ADAL" clId="{04D53A59-745A-4805-A8DB-4A761A57123D}" dt="2023-12-19T16:38:23.093" v="2748"/>
          <ac:spMkLst>
            <pc:docMk/>
            <pc:sldMk cId="2482524516" sldId="2145706243"/>
            <ac:spMk id="3" creationId="{2775E8D1-B89C-CED1-1C57-E2066391167E}"/>
          </ac:spMkLst>
        </pc:spChg>
        <pc:spChg chg="mod">
          <ac:chgData name="Μαγδαληνη Μυλωνα" userId="da8aab6e-075a-48d0-aa58-096177225109" providerId="ADAL" clId="{04D53A59-745A-4805-A8DB-4A761A57123D}" dt="2023-12-19T16:38:23.093" v="2748"/>
          <ac:spMkLst>
            <pc:docMk/>
            <pc:sldMk cId="2482524516" sldId="2145706243"/>
            <ac:spMk id="6" creationId="{751140B7-4FFF-43AE-6E5E-D9EC9403A86C}"/>
          </ac:spMkLst>
        </pc:spChg>
        <pc:spChg chg="mod">
          <ac:chgData name="Μαγδαληνη Μυλωνα" userId="da8aab6e-075a-48d0-aa58-096177225109" providerId="ADAL" clId="{04D53A59-745A-4805-A8DB-4A761A57123D}" dt="2023-12-19T16:38:23.093" v="2748"/>
          <ac:spMkLst>
            <pc:docMk/>
            <pc:sldMk cId="2482524516" sldId="2145706243"/>
            <ac:spMk id="7" creationId="{4AA3F083-FD4C-3F27-E07E-DF4FDF50CD31}"/>
          </ac:spMkLst>
        </pc:spChg>
        <pc:spChg chg="mod">
          <ac:chgData name="Μαγδαληνη Μυλωνα" userId="da8aab6e-075a-48d0-aa58-096177225109" providerId="ADAL" clId="{04D53A59-745A-4805-A8DB-4A761A57123D}" dt="2023-12-19T16:38:23.093" v="2748"/>
          <ac:spMkLst>
            <pc:docMk/>
            <pc:sldMk cId="2482524516" sldId="2145706243"/>
            <ac:spMk id="8" creationId="{00F52524-2449-5872-5758-FC07C6704FD9}"/>
          </ac:spMkLst>
        </pc:spChg>
        <pc:spChg chg="mod">
          <ac:chgData name="Μαγδαληνη Μυλωνα" userId="da8aab6e-075a-48d0-aa58-096177225109" providerId="ADAL" clId="{04D53A59-745A-4805-A8DB-4A761A57123D}" dt="2023-12-19T16:38:23.093" v="2748"/>
          <ac:spMkLst>
            <pc:docMk/>
            <pc:sldMk cId="2482524516" sldId="2145706243"/>
            <ac:spMk id="9" creationId="{7F6E3D9E-8540-9779-8ECE-94B2FD212A6A}"/>
          </ac:spMkLst>
        </pc:spChg>
        <pc:spChg chg="mod">
          <ac:chgData name="Μαγδαληνη Μυλωνα" userId="da8aab6e-075a-48d0-aa58-096177225109" providerId="ADAL" clId="{04D53A59-745A-4805-A8DB-4A761A57123D}" dt="2023-12-19T16:36:33.632" v="2746" actId="6549"/>
          <ac:spMkLst>
            <pc:docMk/>
            <pc:sldMk cId="2482524516" sldId="2145706243"/>
            <ac:spMk id="50" creationId="{0DFD9B87-3960-A260-AA42-03AB5A998538}"/>
          </ac:spMkLst>
        </pc:spChg>
        <pc:grpChg chg="add del mod">
          <ac:chgData name="Μαγδαληνη Μυλωνα" userId="da8aab6e-075a-48d0-aa58-096177225109" providerId="ADAL" clId="{04D53A59-745A-4805-A8DB-4A761A57123D}" dt="2023-12-19T16:38:36.136" v="2754" actId="478"/>
          <ac:grpSpMkLst>
            <pc:docMk/>
            <pc:sldMk cId="2482524516" sldId="2145706243"/>
            <ac:grpSpMk id="2" creationId="{D54C1AA4-F49D-D6CA-1230-5A95A15B0A1C}"/>
          </ac:grpSpMkLst>
        </pc:grpChg>
        <pc:graphicFrameChg chg="del">
          <ac:chgData name="Μαγδαληνη Μυλωνα" userId="da8aab6e-075a-48d0-aa58-096177225109" providerId="ADAL" clId="{04D53A59-745A-4805-A8DB-4A761A57123D}" dt="2023-12-19T16:36:37.689" v="2747" actId="478"/>
          <ac:graphicFrameMkLst>
            <pc:docMk/>
            <pc:sldMk cId="2482524516" sldId="2145706243"/>
            <ac:graphicFrameMk id="12" creationId="{54557505-4E5D-4A0E-384B-22E31FDD886E}"/>
          </ac:graphicFrameMkLst>
        </pc:graphicFrameChg>
      </pc:sldChg>
      <pc:sldChg chg="addSp modSp add del mod setBg">
        <pc:chgData name="Μαγδαληνη Μυλωνα" userId="da8aab6e-075a-48d0-aa58-096177225109" providerId="ADAL" clId="{04D53A59-745A-4805-A8DB-4A761A57123D}" dt="2023-12-19T17:03:31.191" v="2992" actId="47"/>
        <pc:sldMkLst>
          <pc:docMk/>
          <pc:sldMk cId="2633538822" sldId="2145706243"/>
        </pc:sldMkLst>
        <pc:spChg chg="mod">
          <ac:chgData name="Μαγδαληνη Μυλωνα" userId="da8aab6e-075a-48d0-aa58-096177225109" providerId="ADAL" clId="{04D53A59-745A-4805-A8DB-4A761A57123D}" dt="2023-12-19T16:47:33.691" v="2879" actId="1076"/>
          <ac:spMkLst>
            <pc:docMk/>
            <pc:sldMk cId="2633538822" sldId="2145706243"/>
            <ac:spMk id="5" creationId="{8037A291-BF1F-4B6F-AE66-76E9A6089659}"/>
          </ac:spMkLst>
        </pc:spChg>
        <pc:spChg chg="add mod">
          <ac:chgData name="Μαγδαληνη Μυλωνα" userId="da8aab6e-075a-48d0-aa58-096177225109" providerId="ADAL" clId="{04D53A59-745A-4805-A8DB-4A761A57123D}" dt="2023-12-19T16:47:58.559" v="2880" actId="12"/>
          <ac:spMkLst>
            <pc:docMk/>
            <pc:sldMk cId="2633538822" sldId="2145706243"/>
            <ac:spMk id="7" creationId="{B7C88A59-5165-DB31-4F6E-C486805036E0}"/>
          </ac:spMkLst>
        </pc:spChg>
        <pc:spChg chg="add mod">
          <ac:chgData name="Μαγδαληνη Μυλωνα" userId="da8aab6e-075a-48d0-aa58-096177225109" providerId="ADAL" clId="{04D53A59-745A-4805-A8DB-4A761A57123D}" dt="2023-12-19T16:48:03.422" v="2881" actId="12"/>
          <ac:spMkLst>
            <pc:docMk/>
            <pc:sldMk cId="2633538822" sldId="2145706243"/>
            <ac:spMk id="9" creationId="{15B8E62A-B450-6CD7-EDEF-0E346148AC05}"/>
          </ac:spMkLst>
        </pc:spChg>
        <pc:spChg chg="mod">
          <ac:chgData name="Μαγδαληνη Μυλωνα" userId="da8aab6e-075a-48d0-aa58-096177225109" providerId="ADAL" clId="{04D53A59-745A-4805-A8DB-4A761A57123D}" dt="2023-12-19T16:41:48.572" v="2796" actId="20577"/>
          <ac:spMkLst>
            <pc:docMk/>
            <pc:sldMk cId="2633538822" sldId="2145706243"/>
            <ac:spMk id="21" creationId="{D393332E-6FA6-291C-0952-6383EDB9A7EB}"/>
          </ac:spMkLst>
        </pc:spChg>
        <pc:spChg chg="mod">
          <ac:chgData name="Μαγδαληνη Μυλωνα" userId="da8aab6e-075a-48d0-aa58-096177225109" providerId="ADAL" clId="{04D53A59-745A-4805-A8DB-4A761A57123D}" dt="2023-12-19T16:47:21.291" v="2878" actId="1076"/>
          <ac:spMkLst>
            <pc:docMk/>
            <pc:sldMk cId="2633538822" sldId="2145706243"/>
            <ac:spMk id="25" creationId="{4FCA0E69-FF02-1EDF-158E-F1D92D49D0E7}"/>
          </ac:spMkLst>
        </pc:spChg>
        <pc:spChg chg="mod">
          <ac:chgData name="Μαγδαληνη Μυλωνα" userId="da8aab6e-075a-48d0-aa58-096177225109" providerId="ADAL" clId="{04D53A59-745A-4805-A8DB-4A761A57123D}" dt="2023-12-19T16:44:14.589" v="2847" actId="207"/>
          <ac:spMkLst>
            <pc:docMk/>
            <pc:sldMk cId="2633538822" sldId="2145706243"/>
            <ac:spMk id="50" creationId="{0DFD9B87-3960-A260-AA42-03AB5A998538}"/>
          </ac:spMkLst>
        </pc:spChg>
        <pc:spChg chg="mod">
          <ac:chgData name="Μαγδαληνη Μυλωνα" userId="da8aab6e-075a-48d0-aa58-096177225109" providerId="ADAL" clId="{04D53A59-745A-4805-A8DB-4A761A57123D}" dt="2023-12-19T16:46:25.555" v="2871" actId="1076"/>
          <ac:spMkLst>
            <pc:docMk/>
            <pc:sldMk cId="2633538822" sldId="2145706243"/>
            <ac:spMk id="52" creationId="{45517358-16A7-CFE3-2480-159CBB7F0B73}"/>
          </ac:spMkLst>
        </pc:spChg>
        <pc:grpChg chg="add mod">
          <ac:chgData name="Μαγδαληνη Μυλωνα" userId="da8aab6e-075a-48d0-aa58-096177225109" providerId="ADAL" clId="{04D53A59-745A-4805-A8DB-4A761A57123D}" dt="2023-12-19T16:44:35.899" v="2851" actId="1076"/>
          <ac:grpSpMkLst>
            <pc:docMk/>
            <pc:sldMk cId="2633538822" sldId="2145706243"/>
            <ac:grpSpMk id="2" creationId="{4FC38F59-9E06-C82B-CE7B-9AE808C82FF3}"/>
          </ac:grpSpMkLst>
        </pc:grpChg>
        <pc:grpChg chg="add mod">
          <ac:chgData name="Μαγδαληνη Μυλωνα" userId="da8aab6e-075a-48d0-aa58-096177225109" providerId="ADAL" clId="{04D53A59-745A-4805-A8DB-4A761A57123D}" dt="2023-12-19T16:44:35.899" v="2851" actId="1076"/>
          <ac:grpSpMkLst>
            <pc:docMk/>
            <pc:sldMk cId="2633538822" sldId="2145706243"/>
            <ac:grpSpMk id="3" creationId="{0861B79F-BB50-16AD-A052-4CEB7EB6B450}"/>
          </ac:grpSpMkLst>
        </pc:grpChg>
        <pc:graphicFrameChg chg="add mod ord">
          <ac:chgData name="Μαγδαληνη Μυλωνα" userId="da8aab6e-075a-48d0-aa58-096177225109" providerId="ADAL" clId="{04D53A59-745A-4805-A8DB-4A761A57123D}" dt="2023-12-19T16:46:19.815" v="2869" actId="1076"/>
          <ac:graphicFrameMkLst>
            <pc:docMk/>
            <pc:sldMk cId="2633538822" sldId="2145706243"/>
            <ac:graphicFrameMk id="8" creationId="{99178CD1-668A-DD1A-7A6C-01F7E5E01D2E}"/>
          </ac:graphicFrameMkLst>
        </pc:graphicFrameChg>
        <pc:graphicFrameChg chg="mod modGraphic">
          <ac:chgData name="Μαγδαληνη Μυλωνα" userId="da8aab6e-075a-48d0-aa58-096177225109" providerId="ADAL" clId="{04D53A59-745A-4805-A8DB-4A761A57123D}" dt="2023-12-19T16:49:45.492" v="2904" actId="207"/>
          <ac:graphicFrameMkLst>
            <pc:docMk/>
            <pc:sldMk cId="2633538822" sldId="2145706243"/>
            <ac:graphicFrameMk id="12" creationId="{54557505-4E5D-4A0E-384B-22E31FDD886E}"/>
          </ac:graphicFrameMkLst>
        </pc:graphicFrameChg>
        <pc:picChg chg="mod">
          <ac:chgData name="Μαγδαληνη Μυλωνα" userId="da8aab6e-075a-48d0-aa58-096177225109" providerId="ADAL" clId="{04D53A59-745A-4805-A8DB-4A761A57123D}" dt="2023-12-19T16:44:19.611" v="2848" actId="1076"/>
          <ac:picMkLst>
            <pc:docMk/>
            <pc:sldMk cId="2633538822" sldId="2145706243"/>
            <ac:picMk id="20" creationId="{C7A99CEA-B2F0-BA64-D006-CE249AA0EF0E}"/>
          </ac:picMkLst>
        </pc:picChg>
        <pc:picChg chg="mod">
          <ac:chgData name="Μαγδαληνη Μυλωνα" userId="da8aab6e-075a-48d0-aa58-096177225109" providerId="ADAL" clId="{04D53A59-745A-4805-A8DB-4A761A57123D}" dt="2023-12-19T16:41:41.158" v="2794" actId="1076"/>
          <ac:picMkLst>
            <pc:docMk/>
            <pc:sldMk cId="2633538822" sldId="2145706243"/>
            <ac:picMk id="23" creationId="{6DEE79FE-511A-75B0-A5E7-9A0094E9D070}"/>
          </ac:picMkLst>
        </pc:picChg>
        <pc:picChg chg="mod">
          <ac:chgData name="Μαγδαληνη Μυλωνα" userId="da8aab6e-075a-48d0-aa58-096177225109" providerId="ADAL" clId="{04D53A59-745A-4805-A8DB-4A761A57123D}" dt="2023-12-19T16:46:22.322" v="2870" actId="1076"/>
          <ac:picMkLst>
            <pc:docMk/>
            <pc:sldMk cId="2633538822" sldId="2145706243"/>
            <ac:picMk id="24" creationId="{7CAF49A3-D6A2-A864-29F5-1F1D6E78D0C7}"/>
          </ac:picMkLst>
        </pc:picChg>
      </pc:sldChg>
      <pc:sldChg chg="addSp modSp add mod setBg">
        <pc:chgData name="Μαγδαληνη Μυλωνα" userId="da8aab6e-075a-48d0-aa58-096177225109" providerId="ADAL" clId="{04D53A59-745A-4805-A8DB-4A761A57123D}" dt="2023-12-19T16:55:12.826" v="2960" actId="1076"/>
        <pc:sldMkLst>
          <pc:docMk/>
          <pc:sldMk cId="1402430457" sldId="2145706244"/>
        </pc:sldMkLst>
        <pc:spChg chg="add mod">
          <ac:chgData name="Μαγδαληνη Μυλωνα" userId="da8aab6e-075a-48d0-aa58-096177225109" providerId="ADAL" clId="{04D53A59-745A-4805-A8DB-4A761A57123D}" dt="2023-12-19T16:55:12.826" v="2960" actId="1076"/>
          <ac:spMkLst>
            <pc:docMk/>
            <pc:sldMk cId="1402430457" sldId="2145706244"/>
            <ac:spMk id="2" creationId="{EB1B4591-6031-DAA3-C918-CCABAF096654}"/>
          </ac:spMkLst>
        </pc:spChg>
        <pc:spChg chg="add mod">
          <ac:chgData name="Μαγδαληνη Μυλωνα" userId="da8aab6e-075a-48d0-aa58-096177225109" providerId="ADAL" clId="{04D53A59-745A-4805-A8DB-4A761A57123D}" dt="2023-12-19T16:52:43.475" v="2947" actId="20577"/>
          <ac:spMkLst>
            <pc:docMk/>
            <pc:sldMk cId="1402430457" sldId="2145706244"/>
            <ac:spMk id="3" creationId="{641CD7D4-462D-E6FC-2346-5D606F161538}"/>
          </ac:spMkLst>
        </pc:spChg>
        <pc:spChg chg="mod">
          <ac:chgData name="Μαγδαληνη Μυλωνα" userId="da8aab6e-075a-48d0-aa58-096177225109" providerId="ADAL" clId="{04D53A59-745A-4805-A8DB-4A761A57123D}" dt="2023-12-19T16:53:25.931" v="2956" actId="1076"/>
          <ac:spMkLst>
            <pc:docMk/>
            <pc:sldMk cId="1402430457" sldId="2145706244"/>
            <ac:spMk id="21" creationId="{D393332E-6FA6-291C-0952-6383EDB9A7EB}"/>
          </ac:spMkLst>
        </pc:spChg>
        <pc:spChg chg="mod">
          <ac:chgData name="Μαγδαληνη Μυλωνα" userId="da8aab6e-075a-48d0-aa58-096177225109" providerId="ADAL" clId="{04D53A59-745A-4805-A8DB-4A761A57123D}" dt="2023-12-19T16:53:22.187" v="2955" actId="1076"/>
          <ac:spMkLst>
            <pc:docMk/>
            <pc:sldMk cId="1402430457" sldId="2145706244"/>
            <ac:spMk id="50" creationId="{0DFD9B87-3960-A260-AA42-03AB5A998538}"/>
          </ac:spMkLst>
        </pc:spChg>
        <pc:spChg chg="mod">
          <ac:chgData name="Μαγδαληνη Μυλωνα" userId="da8aab6e-075a-48d0-aa58-096177225109" providerId="ADAL" clId="{04D53A59-745A-4805-A8DB-4A761A57123D}" dt="2023-12-19T16:53:39.522" v="2958" actId="1076"/>
          <ac:spMkLst>
            <pc:docMk/>
            <pc:sldMk cId="1402430457" sldId="2145706244"/>
            <ac:spMk id="52" creationId="{45517358-16A7-CFE3-2480-159CBB7F0B73}"/>
          </ac:spMkLst>
        </pc:spChg>
        <pc:graphicFrameChg chg="mod">
          <ac:chgData name="Μαγδαληνη Μυλωνα" userId="da8aab6e-075a-48d0-aa58-096177225109" providerId="ADAL" clId="{04D53A59-745A-4805-A8DB-4A761A57123D}" dt="2023-12-19T16:51:58.420" v="2937" actId="1076"/>
          <ac:graphicFrameMkLst>
            <pc:docMk/>
            <pc:sldMk cId="1402430457" sldId="2145706244"/>
            <ac:graphicFrameMk id="12" creationId="{54557505-4E5D-4A0E-384B-22E31FDD886E}"/>
          </ac:graphicFrameMkLst>
        </pc:graphicFrameChg>
        <pc:picChg chg="mod">
          <ac:chgData name="Μαγδαληνη Μυλωνα" userId="da8aab6e-075a-48d0-aa58-096177225109" providerId="ADAL" clId="{04D53A59-745A-4805-A8DB-4A761A57123D}" dt="2023-12-19T16:53:16.947" v="2954" actId="1076"/>
          <ac:picMkLst>
            <pc:docMk/>
            <pc:sldMk cId="1402430457" sldId="2145706244"/>
            <ac:picMk id="20" creationId="{C7A99CEA-B2F0-BA64-D006-CE249AA0EF0E}"/>
          </ac:picMkLst>
        </pc:picChg>
        <pc:picChg chg="mod">
          <ac:chgData name="Μαγδαληνη Μυλωνα" userId="da8aab6e-075a-48d0-aa58-096177225109" providerId="ADAL" clId="{04D53A59-745A-4805-A8DB-4A761A57123D}" dt="2023-12-19T16:51:58.420" v="2937" actId="1076"/>
          <ac:picMkLst>
            <pc:docMk/>
            <pc:sldMk cId="1402430457" sldId="2145706244"/>
            <ac:picMk id="23" creationId="{6DEE79FE-511A-75B0-A5E7-9A0094E9D070}"/>
          </ac:picMkLst>
        </pc:picChg>
        <pc:picChg chg="mod">
          <ac:chgData name="Μαγδαληνη Μυλωνα" userId="da8aab6e-075a-48d0-aa58-096177225109" providerId="ADAL" clId="{04D53A59-745A-4805-A8DB-4A761A57123D}" dt="2023-12-19T16:53:33.107" v="2957" actId="1076"/>
          <ac:picMkLst>
            <pc:docMk/>
            <pc:sldMk cId="1402430457" sldId="2145706244"/>
            <ac:picMk id="24" creationId="{7CAF49A3-D6A2-A864-29F5-1F1D6E78D0C7}"/>
          </ac:picMkLst>
        </pc:picChg>
      </pc:sldChg>
    </pc:docChg>
  </pc:docChgLst>
  <pc:docChgLst>
    <pc:chgData name="Anastasia Alexandratou" userId="5b7e6d8d-979d-4c87-8b6a-688adaf7c3f0" providerId="ADAL" clId="{62428E64-B3B6-445E-9611-2B8D0E313B20}"/>
    <pc:docChg chg="undo custSel addSld delSld modSld modSection">
      <pc:chgData name="Anastasia Alexandratou" userId="5b7e6d8d-979d-4c87-8b6a-688adaf7c3f0" providerId="ADAL" clId="{62428E64-B3B6-445E-9611-2B8D0E313B20}" dt="2023-12-19T23:50:32.646" v="7007" actId="113"/>
      <pc:docMkLst>
        <pc:docMk/>
      </pc:docMkLst>
      <pc:sldChg chg="modNotesTx">
        <pc:chgData name="Anastasia Alexandratou" userId="5b7e6d8d-979d-4c87-8b6a-688adaf7c3f0" providerId="ADAL" clId="{62428E64-B3B6-445E-9611-2B8D0E313B20}" dt="2023-12-19T21:10:00.812" v="3548" actId="20577"/>
        <pc:sldMkLst>
          <pc:docMk/>
          <pc:sldMk cId="314837216" sldId="256"/>
        </pc:sldMkLst>
      </pc:sldChg>
      <pc:sldChg chg="modSp mod">
        <pc:chgData name="Anastasia Alexandratou" userId="5b7e6d8d-979d-4c87-8b6a-688adaf7c3f0" providerId="ADAL" clId="{62428E64-B3B6-445E-9611-2B8D0E313B20}" dt="2023-12-19T23:17:25.127" v="6916" actId="20577"/>
        <pc:sldMkLst>
          <pc:docMk/>
          <pc:sldMk cId="904770809" sldId="259"/>
        </pc:sldMkLst>
        <pc:graphicFrameChg chg="mod modGraphic">
          <ac:chgData name="Anastasia Alexandratou" userId="5b7e6d8d-979d-4c87-8b6a-688adaf7c3f0" providerId="ADAL" clId="{62428E64-B3B6-445E-9611-2B8D0E313B20}" dt="2023-12-19T23:17:25.127" v="6916" actId="20577"/>
          <ac:graphicFrameMkLst>
            <pc:docMk/>
            <pc:sldMk cId="904770809" sldId="259"/>
            <ac:graphicFrameMk id="9" creationId="{A64CACF6-2D1D-5B71-840E-C5C39342FDF5}"/>
          </ac:graphicFrameMkLst>
        </pc:graphicFrameChg>
      </pc:sldChg>
      <pc:sldChg chg="modSp mod">
        <pc:chgData name="Anastasia Alexandratou" userId="5b7e6d8d-979d-4c87-8b6a-688adaf7c3f0" providerId="ADAL" clId="{62428E64-B3B6-445E-9611-2B8D0E313B20}" dt="2023-12-19T22:39:38.253" v="6868" actId="113"/>
        <pc:sldMkLst>
          <pc:docMk/>
          <pc:sldMk cId="1076234947" sldId="260"/>
        </pc:sldMkLst>
        <pc:spChg chg="mod">
          <ac:chgData name="Anastasia Alexandratou" userId="5b7e6d8d-979d-4c87-8b6a-688adaf7c3f0" providerId="ADAL" clId="{62428E64-B3B6-445E-9611-2B8D0E313B20}" dt="2023-12-19T22:39:38.253" v="6868" actId="113"/>
          <ac:spMkLst>
            <pc:docMk/>
            <pc:sldMk cId="1076234947" sldId="260"/>
            <ac:spMk id="6" creationId="{941BE3DF-813E-DEAF-E30B-BEA0781A71D2}"/>
          </ac:spMkLst>
        </pc:spChg>
      </pc:sldChg>
      <pc:sldChg chg="modSp mod modNotesTx">
        <pc:chgData name="Anastasia Alexandratou" userId="5b7e6d8d-979d-4c87-8b6a-688adaf7c3f0" providerId="ADAL" clId="{62428E64-B3B6-445E-9611-2B8D0E313B20}" dt="2023-12-19T23:24:07.079" v="6921" actId="20577"/>
        <pc:sldMkLst>
          <pc:docMk/>
          <pc:sldMk cId="868499937" sldId="263"/>
        </pc:sldMkLst>
        <pc:spChg chg="mod">
          <ac:chgData name="Anastasia Alexandratou" userId="5b7e6d8d-979d-4c87-8b6a-688adaf7c3f0" providerId="ADAL" clId="{62428E64-B3B6-445E-9611-2B8D0E313B20}" dt="2023-12-19T23:24:07.079" v="6921" actId="20577"/>
          <ac:spMkLst>
            <pc:docMk/>
            <pc:sldMk cId="868499937" sldId="263"/>
            <ac:spMk id="2" creationId="{42E9C598-8EF7-1000-C12D-52DF477AE8D0}"/>
          </ac:spMkLst>
        </pc:spChg>
        <pc:spChg chg="mod">
          <ac:chgData name="Anastasia Alexandratou" userId="5b7e6d8d-979d-4c87-8b6a-688adaf7c3f0" providerId="ADAL" clId="{62428E64-B3B6-445E-9611-2B8D0E313B20}" dt="2023-12-19T22:42:19.326" v="6888" actId="123"/>
          <ac:spMkLst>
            <pc:docMk/>
            <pc:sldMk cId="868499937" sldId="263"/>
            <ac:spMk id="6" creationId="{F661F7C6-A5D9-99F4-1D6A-792BE31F2CC6}"/>
          </ac:spMkLst>
        </pc:spChg>
      </pc:sldChg>
      <pc:sldChg chg="modSp mod">
        <pc:chgData name="Anastasia Alexandratou" userId="5b7e6d8d-979d-4c87-8b6a-688adaf7c3f0" providerId="ADAL" clId="{62428E64-B3B6-445E-9611-2B8D0E313B20}" dt="2023-12-19T22:43:26.247" v="6890" actId="108"/>
        <pc:sldMkLst>
          <pc:docMk/>
          <pc:sldMk cId="1558023676" sldId="264"/>
        </pc:sldMkLst>
        <pc:spChg chg="mod">
          <ac:chgData name="Anastasia Alexandratou" userId="5b7e6d8d-979d-4c87-8b6a-688adaf7c3f0" providerId="ADAL" clId="{62428E64-B3B6-445E-9611-2B8D0E313B20}" dt="2023-12-19T22:43:26.247" v="6890" actId="108"/>
          <ac:spMkLst>
            <pc:docMk/>
            <pc:sldMk cId="1558023676" sldId="264"/>
            <ac:spMk id="5" creationId="{91A3913B-F604-5895-5C64-C00C9442E33D}"/>
          </ac:spMkLst>
        </pc:spChg>
      </pc:sldChg>
      <pc:sldChg chg="modSp mod">
        <pc:chgData name="Anastasia Alexandratou" userId="5b7e6d8d-979d-4c87-8b6a-688adaf7c3f0" providerId="ADAL" clId="{62428E64-B3B6-445E-9611-2B8D0E313B20}" dt="2023-12-19T23:30:41.621" v="6925" actId="20577"/>
        <pc:sldMkLst>
          <pc:docMk/>
          <pc:sldMk cId="3082376239" sldId="265"/>
        </pc:sldMkLst>
        <pc:graphicFrameChg chg="modGraphic">
          <ac:chgData name="Anastasia Alexandratou" userId="5b7e6d8d-979d-4c87-8b6a-688adaf7c3f0" providerId="ADAL" clId="{62428E64-B3B6-445E-9611-2B8D0E313B20}" dt="2023-12-19T23:30:41.621" v="6925" actId="20577"/>
          <ac:graphicFrameMkLst>
            <pc:docMk/>
            <pc:sldMk cId="3082376239" sldId="265"/>
            <ac:graphicFrameMk id="9" creationId="{A64CACF6-2D1D-5B71-840E-C5C39342FDF5}"/>
          </ac:graphicFrameMkLst>
        </pc:graphicFrameChg>
      </pc:sldChg>
      <pc:sldChg chg="modSp mod">
        <pc:chgData name="Anastasia Alexandratou" userId="5b7e6d8d-979d-4c87-8b6a-688adaf7c3f0" providerId="ADAL" clId="{62428E64-B3B6-445E-9611-2B8D0E313B20}" dt="2023-12-19T22:52:20.842" v="6901" actId="20577"/>
        <pc:sldMkLst>
          <pc:docMk/>
          <pc:sldMk cId="827317064" sldId="266"/>
        </pc:sldMkLst>
        <pc:graphicFrameChg chg="modGraphic">
          <ac:chgData name="Anastasia Alexandratou" userId="5b7e6d8d-979d-4c87-8b6a-688adaf7c3f0" providerId="ADAL" clId="{62428E64-B3B6-445E-9611-2B8D0E313B20}" dt="2023-12-19T22:52:20.842" v="6901" actId="20577"/>
          <ac:graphicFrameMkLst>
            <pc:docMk/>
            <pc:sldMk cId="827317064" sldId="266"/>
            <ac:graphicFrameMk id="7" creationId="{2FA42C22-F483-4D4D-7D56-6F68D5C0E6E2}"/>
          </ac:graphicFrameMkLst>
        </pc:graphicFrameChg>
      </pc:sldChg>
      <pc:sldChg chg="modSp mod">
        <pc:chgData name="Anastasia Alexandratou" userId="5b7e6d8d-979d-4c87-8b6a-688adaf7c3f0" providerId="ADAL" clId="{62428E64-B3B6-445E-9611-2B8D0E313B20}" dt="2023-12-19T22:53:01.625" v="6902" actId="207"/>
        <pc:sldMkLst>
          <pc:docMk/>
          <pc:sldMk cId="1124013409" sldId="267"/>
        </pc:sldMkLst>
        <pc:spChg chg="mod">
          <ac:chgData name="Anastasia Alexandratou" userId="5b7e6d8d-979d-4c87-8b6a-688adaf7c3f0" providerId="ADAL" clId="{62428E64-B3B6-445E-9611-2B8D0E313B20}" dt="2023-12-19T22:53:01.625" v="6902" actId="207"/>
          <ac:spMkLst>
            <pc:docMk/>
            <pc:sldMk cId="1124013409" sldId="267"/>
            <ac:spMk id="7" creationId="{DBD51FE7-706A-EC55-6078-1EFAE972ADF9}"/>
          </ac:spMkLst>
        </pc:spChg>
      </pc:sldChg>
      <pc:sldChg chg="modSp mod">
        <pc:chgData name="Anastasia Alexandratou" userId="5b7e6d8d-979d-4c87-8b6a-688adaf7c3f0" providerId="ADAL" clId="{62428E64-B3B6-445E-9611-2B8D0E313B20}" dt="2023-12-19T22:48:38.084" v="6896" actId="113"/>
        <pc:sldMkLst>
          <pc:docMk/>
          <pc:sldMk cId="2668815147" sldId="270"/>
        </pc:sldMkLst>
        <pc:spChg chg="mod">
          <ac:chgData name="Anastasia Alexandratou" userId="5b7e6d8d-979d-4c87-8b6a-688adaf7c3f0" providerId="ADAL" clId="{62428E64-B3B6-445E-9611-2B8D0E313B20}" dt="2023-12-19T22:47:08.588" v="6891" actId="207"/>
          <ac:spMkLst>
            <pc:docMk/>
            <pc:sldMk cId="2668815147" sldId="270"/>
            <ac:spMk id="7" creationId="{C3022FF9-3292-E243-F9A4-AD75685D1F8C}"/>
          </ac:spMkLst>
        </pc:spChg>
        <pc:spChg chg="mod">
          <ac:chgData name="Anastasia Alexandratou" userId="5b7e6d8d-979d-4c87-8b6a-688adaf7c3f0" providerId="ADAL" clId="{62428E64-B3B6-445E-9611-2B8D0E313B20}" dt="2023-12-19T22:48:38.084" v="6896" actId="113"/>
          <ac:spMkLst>
            <pc:docMk/>
            <pc:sldMk cId="2668815147" sldId="270"/>
            <ac:spMk id="11" creationId="{789C99A4-02D2-FD80-7250-B9126C43FC68}"/>
          </ac:spMkLst>
        </pc:spChg>
      </pc:sldChg>
      <pc:sldChg chg="delSp modSp mod modNotesTx">
        <pc:chgData name="Anastasia Alexandratou" userId="5b7e6d8d-979d-4c87-8b6a-688adaf7c3f0" providerId="ADAL" clId="{62428E64-B3B6-445E-9611-2B8D0E313B20}" dt="2023-12-19T22:28:14.613" v="6830" actId="6549"/>
        <pc:sldMkLst>
          <pc:docMk/>
          <pc:sldMk cId="3508429865" sldId="411"/>
        </pc:sldMkLst>
        <pc:spChg chg="del">
          <ac:chgData name="Anastasia Alexandratou" userId="5b7e6d8d-979d-4c87-8b6a-688adaf7c3f0" providerId="ADAL" clId="{62428E64-B3B6-445E-9611-2B8D0E313B20}" dt="2023-12-19T21:57:46.789" v="5401" actId="478"/>
          <ac:spMkLst>
            <pc:docMk/>
            <pc:sldMk cId="3508429865" sldId="411"/>
            <ac:spMk id="2" creationId="{87FD53CC-732E-5C74-FBD5-3ADEA4BD5DD7}"/>
          </ac:spMkLst>
        </pc:spChg>
        <pc:spChg chg="mod">
          <ac:chgData name="Anastasia Alexandratou" userId="5b7e6d8d-979d-4c87-8b6a-688adaf7c3f0" providerId="ADAL" clId="{62428E64-B3B6-445E-9611-2B8D0E313B20}" dt="2023-12-19T22:18:21.251" v="5926" actId="20577"/>
          <ac:spMkLst>
            <pc:docMk/>
            <pc:sldMk cId="3508429865" sldId="411"/>
            <ac:spMk id="8" creationId="{B51C1472-6ABE-460D-9CD4-171A99E6F135}"/>
          </ac:spMkLst>
        </pc:spChg>
      </pc:sldChg>
      <pc:sldChg chg="modSp mod modNotesTx">
        <pc:chgData name="Anastasia Alexandratou" userId="5b7e6d8d-979d-4c87-8b6a-688adaf7c3f0" providerId="ADAL" clId="{62428E64-B3B6-445E-9611-2B8D0E313B20}" dt="2023-12-19T20:48:20.468" v="1684" actId="20577"/>
        <pc:sldMkLst>
          <pc:docMk/>
          <pc:sldMk cId="2551498291" sldId="415"/>
        </pc:sldMkLst>
        <pc:spChg chg="mod">
          <ac:chgData name="Anastasia Alexandratou" userId="5b7e6d8d-979d-4c87-8b6a-688adaf7c3f0" providerId="ADAL" clId="{62428E64-B3B6-445E-9611-2B8D0E313B20}" dt="2023-12-19T20:10:30.488" v="0" actId="20577"/>
          <ac:spMkLst>
            <pc:docMk/>
            <pc:sldMk cId="2551498291" sldId="415"/>
            <ac:spMk id="8" creationId="{5259C689-89BE-48B6-BA34-65CE14A0D473}"/>
          </ac:spMkLst>
        </pc:spChg>
      </pc:sldChg>
      <pc:sldChg chg="addSp delSp modSp mod modNotesTx">
        <pc:chgData name="Anastasia Alexandratou" userId="5b7e6d8d-979d-4c87-8b6a-688adaf7c3f0" providerId="ADAL" clId="{62428E64-B3B6-445E-9611-2B8D0E313B20}" dt="2023-12-19T23:50:32.646" v="7007" actId="113"/>
        <pc:sldMkLst>
          <pc:docMk/>
          <pc:sldMk cId="1403373574" sldId="418"/>
        </pc:sldMkLst>
        <pc:spChg chg="add mod">
          <ac:chgData name="Anastasia Alexandratou" userId="5b7e6d8d-979d-4c87-8b6a-688adaf7c3f0" providerId="ADAL" clId="{62428E64-B3B6-445E-9611-2B8D0E313B20}" dt="2023-12-19T21:13:05.498" v="4005" actId="20577"/>
          <ac:spMkLst>
            <pc:docMk/>
            <pc:sldMk cId="1403373574" sldId="418"/>
            <ac:spMk id="2" creationId="{43102178-26E0-0AF3-5986-CD2D0E7A07DF}"/>
          </ac:spMkLst>
        </pc:spChg>
        <pc:spChg chg="add mod">
          <ac:chgData name="Anastasia Alexandratou" userId="5b7e6d8d-979d-4c87-8b6a-688adaf7c3f0" providerId="ADAL" clId="{62428E64-B3B6-445E-9611-2B8D0E313B20}" dt="2023-12-19T23:50:32.646" v="7007" actId="113"/>
          <ac:spMkLst>
            <pc:docMk/>
            <pc:sldMk cId="1403373574" sldId="418"/>
            <ac:spMk id="4" creationId="{1B9C636D-0645-E6CE-BFB1-F60CCD2C9970}"/>
          </ac:spMkLst>
        </pc:spChg>
        <pc:spChg chg="add mod">
          <ac:chgData name="Anastasia Alexandratou" userId="5b7e6d8d-979d-4c87-8b6a-688adaf7c3f0" providerId="ADAL" clId="{62428E64-B3B6-445E-9611-2B8D0E313B20}" dt="2023-12-19T20:53:47.033" v="2255"/>
          <ac:spMkLst>
            <pc:docMk/>
            <pc:sldMk cId="1403373574" sldId="418"/>
            <ac:spMk id="8" creationId="{0657326E-FCD8-4384-2485-93A107426671}"/>
          </ac:spMkLst>
        </pc:spChg>
        <pc:spChg chg="del">
          <ac:chgData name="Anastasia Alexandratou" userId="5b7e6d8d-979d-4c87-8b6a-688adaf7c3f0" providerId="ADAL" clId="{62428E64-B3B6-445E-9611-2B8D0E313B20}" dt="2023-12-19T20:53:17.171" v="2246" actId="478"/>
          <ac:spMkLst>
            <pc:docMk/>
            <pc:sldMk cId="1403373574" sldId="418"/>
            <ac:spMk id="9" creationId="{87B228E7-188D-C26D-0E00-9E0DB60AEDF5}"/>
          </ac:spMkLst>
        </pc:spChg>
        <pc:picChg chg="del">
          <ac:chgData name="Anastasia Alexandratou" userId="5b7e6d8d-979d-4c87-8b6a-688adaf7c3f0" providerId="ADAL" clId="{62428E64-B3B6-445E-9611-2B8D0E313B20}" dt="2023-12-19T20:53:06.582" v="2244" actId="478"/>
          <ac:picMkLst>
            <pc:docMk/>
            <pc:sldMk cId="1403373574" sldId="418"/>
            <ac:picMk id="5" creationId="{87C33FCF-1F2F-4920-84D5-6B25EA991FDC}"/>
          </ac:picMkLst>
        </pc:picChg>
        <pc:picChg chg="add mod">
          <ac:chgData name="Anastasia Alexandratou" userId="5b7e6d8d-979d-4c87-8b6a-688adaf7c3f0" providerId="ADAL" clId="{62428E64-B3B6-445E-9611-2B8D0E313B20}" dt="2023-12-19T20:53:39.272" v="2253"/>
          <ac:picMkLst>
            <pc:docMk/>
            <pc:sldMk cId="1403373574" sldId="418"/>
            <ac:picMk id="6" creationId="{9AF8E861-5305-56AF-AAC5-934F3C45A127}"/>
          </ac:picMkLst>
        </pc:picChg>
        <pc:picChg chg="add mod">
          <ac:chgData name="Anastasia Alexandratou" userId="5b7e6d8d-979d-4c87-8b6a-688adaf7c3f0" providerId="ADAL" clId="{62428E64-B3B6-445E-9611-2B8D0E313B20}" dt="2023-12-19T20:53:39.272" v="2253"/>
          <ac:picMkLst>
            <pc:docMk/>
            <pc:sldMk cId="1403373574" sldId="418"/>
            <ac:picMk id="7" creationId="{B5EFAD25-A9F0-B17D-088F-4DFD40B22685}"/>
          </ac:picMkLst>
        </pc:picChg>
      </pc:sldChg>
      <pc:sldChg chg="modSp mod modNotesTx">
        <pc:chgData name="Anastasia Alexandratou" userId="5b7e6d8d-979d-4c87-8b6a-688adaf7c3f0" providerId="ADAL" clId="{62428E64-B3B6-445E-9611-2B8D0E313B20}" dt="2023-12-19T21:51:51.711" v="5399" actId="20577"/>
        <pc:sldMkLst>
          <pc:docMk/>
          <pc:sldMk cId="3309436468" sldId="423"/>
        </pc:sldMkLst>
        <pc:spChg chg="mod">
          <ac:chgData name="Anastasia Alexandratou" userId="5b7e6d8d-979d-4c87-8b6a-688adaf7c3f0" providerId="ADAL" clId="{62428E64-B3B6-445E-9611-2B8D0E313B20}" dt="2023-12-19T21:46:49.295" v="5377" actId="20577"/>
          <ac:spMkLst>
            <pc:docMk/>
            <pc:sldMk cId="3309436468" sldId="423"/>
            <ac:spMk id="5" creationId="{F146BEDE-56E9-441C-A1C6-53085C31C65C}"/>
          </ac:spMkLst>
        </pc:spChg>
      </pc:sldChg>
      <pc:sldChg chg="modSp mod modNotesTx">
        <pc:chgData name="Anastasia Alexandratou" userId="5b7e6d8d-979d-4c87-8b6a-688adaf7c3f0" providerId="ADAL" clId="{62428E64-B3B6-445E-9611-2B8D0E313B20}" dt="2023-12-19T21:08:38.294" v="3390" actId="20577"/>
        <pc:sldMkLst>
          <pc:docMk/>
          <pc:sldMk cId="3513473579" sldId="427"/>
        </pc:sldMkLst>
        <pc:spChg chg="mod">
          <ac:chgData name="Anastasia Alexandratou" userId="5b7e6d8d-979d-4c87-8b6a-688adaf7c3f0" providerId="ADAL" clId="{62428E64-B3B6-445E-9611-2B8D0E313B20}" dt="2023-12-19T21:06:28.073" v="3244" actId="1076"/>
          <ac:spMkLst>
            <pc:docMk/>
            <pc:sldMk cId="3513473579" sldId="427"/>
            <ac:spMk id="10" creationId="{030D1698-BAE0-0FFA-4178-C4C2BD3B7C55}"/>
          </ac:spMkLst>
        </pc:spChg>
        <pc:spChg chg="mod">
          <ac:chgData name="Anastasia Alexandratou" userId="5b7e6d8d-979d-4c87-8b6a-688adaf7c3f0" providerId="ADAL" clId="{62428E64-B3B6-445E-9611-2B8D0E313B20}" dt="2023-12-19T21:06:15.435" v="3242" actId="14100"/>
          <ac:spMkLst>
            <pc:docMk/>
            <pc:sldMk cId="3513473579" sldId="427"/>
            <ac:spMk id="12" creationId="{DAFADF10-614E-439E-B782-D959D855F925}"/>
          </ac:spMkLst>
        </pc:spChg>
        <pc:spChg chg="mod">
          <ac:chgData name="Anastasia Alexandratou" userId="5b7e6d8d-979d-4c87-8b6a-688adaf7c3f0" providerId="ADAL" clId="{62428E64-B3B6-445E-9611-2B8D0E313B20}" dt="2023-12-19T21:06:19.225" v="3243" actId="113"/>
          <ac:spMkLst>
            <pc:docMk/>
            <pc:sldMk cId="3513473579" sldId="427"/>
            <ac:spMk id="13" creationId="{533B5DB4-2F74-4552-ABCE-AEF837D612B5}"/>
          </ac:spMkLst>
        </pc:spChg>
        <pc:spChg chg="mod">
          <ac:chgData name="Anastasia Alexandratou" userId="5b7e6d8d-979d-4c87-8b6a-688adaf7c3f0" providerId="ADAL" clId="{62428E64-B3B6-445E-9611-2B8D0E313B20}" dt="2023-12-19T21:06:06.857" v="3240" actId="113"/>
          <ac:spMkLst>
            <pc:docMk/>
            <pc:sldMk cId="3513473579" sldId="427"/>
            <ac:spMk id="14" creationId="{42BDA351-03BB-400B-B3E5-DCAD659CFE0D}"/>
          </ac:spMkLst>
        </pc:spChg>
      </pc:sldChg>
      <pc:sldChg chg="modSp mod modNotesTx">
        <pc:chgData name="Anastasia Alexandratou" userId="5b7e6d8d-979d-4c87-8b6a-688adaf7c3f0" providerId="ADAL" clId="{62428E64-B3B6-445E-9611-2B8D0E313B20}" dt="2023-12-19T20:50:12.061" v="2007" actId="20577"/>
        <pc:sldMkLst>
          <pc:docMk/>
          <pc:sldMk cId="1298392310" sldId="2145706204"/>
        </pc:sldMkLst>
        <pc:spChg chg="mod">
          <ac:chgData name="Anastasia Alexandratou" userId="5b7e6d8d-979d-4c87-8b6a-688adaf7c3f0" providerId="ADAL" clId="{62428E64-B3B6-445E-9611-2B8D0E313B20}" dt="2023-12-19T20:25:51.522" v="168" actId="20577"/>
          <ac:spMkLst>
            <pc:docMk/>
            <pc:sldMk cId="1298392310" sldId="2145706204"/>
            <ac:spMk id="5" creationId="{9A250E35-7F94-C9E2-5F89-F90997BE18D5}"/>
          </ac:spMkLst>
        </pc:spChg>
        <pc:spChg chg="mod">
          <ac:chgData name="Anastasia Alexandratou" userId="5b7e6d8d-979d-4c87-8b6a-688adaf7c3f0" providerId="ADAL" clId="{62428E64-B3B6-445E-9611-2B8D0E313B20}" dt="2023-12-19T20:49:47.614" v="1941" actId="20577"/>
          <ac:spMkLst>
            <pc:docMk/>
            <pc:sldMk cId="1298392310" sldId="2145706204"/>
            <ac:spMk id="19" creationId="{51B5A101-5CE1-1533-36F7-56F802992A40}"/>
          </ac:spMkLst>
        </pc:spChg>
      </pc:sldChg>
      <pc:sldChg chg="modNotesTx">
        <pc:chgData name="Anastasia Alexandratou" userId="5b7e6d8d-979d-4c87-8b6a-688adaf7c3f0" providerId="ADAL" clId="{62428E64-B3B6-445E-9611-2B8D0E313B20}" dt="2023-12-19T20:44:18.133" v="1393" actId="20577"/>
        <pc:sldMkLst>
          <pc:docMk/>
          <pc:sldMk cId="2822489610" sldId="2145706208"/>
        </pc:sldMkLst>
      </pc:sldChg>
      <pc:sldChg chg="modSp mod">
        <pc:chgData name="Anastasia Alexandratou" userId="5b7e6d8d-979d-4c87-8b6a-688adaf7c3f0" providerId="ADAL" clId="{62428E64-B3B6-445E-9611-2B8D0E313B20}" dt="2023-12-19T21:45:22.120" v="5373" actId="20577"/>
        <pc:sldMkLst>
          <pc:docMk/>
          <pc:sldMk cId="1276011553" sldId="2145706209"/>
        </pc:sldMkLst>
        <pc:spChg chg="mod">
          <ac:chgData name="Anastasia Alexandratou" userId="5b7e6d8d-979d-4c87-8b6a-688adaf7c3f0" providerId="ADAL" clId="{62428E64-B3B6-445E-9611-2B8D0E313B20}" dt="2023-12-19T21:45:22.120" v="5373" actId="20577"/>
          <ac:spMkLst>
            <pc:docMk/>
            <pc:sldMk cId="1276011553" sldId="2145706209"/>
            <ac:spMk id="8" creationId="{BA223428-C541-C5C7-C9FE-46829D3F2A16}"/>
          </ac:spMkLst>
        </pc:spChg>
      </pc:sldChg>
      <pc:sldChg chg="modNotesTx">
        <pc:chgData name="Anastasia Alexandratou" userId="5b7e6d8d-979d-4c87-8b6a-688adaf7c3f0" providerId="ADAL" clId="{62428E64-B3B6-445E-9611-2B8D0E313B20}" dt="2023-12-19T20:39:28.918" v="629" actId="20577"/>
        <pc:sldMkLst>
          <pc:docMk/>
          <pc:sldMk cId="3150223243" sldId="2145706212"/>
        </pc:sldMkLst>
      </pc:sldChg>
      <pc:sldChg chg="addSp delSp modSp add del mod modNotesTx">
        <pc:chgData name="Anastasia Alexandratou" userId="5b7e6d8d-979d-4c87-8b6a-688adaf7c3f0" providerId="ADAL" clId="{62428E64-B3B6-445E-9611-2B8D0E313B20}" dt="2023-12-19T20:54:03.508" v="2259" actId="47"/>
        <pc:sldMkLst>
          <pc:docMk/>
          <pc:sldMk cId="2781495359" sldId="2145706213"/>
        </pc:sldMkLst>
        <pc:spChg chg="del">
          <ac:chgData name="Anastasia Alexandratou" userId="5b7e6d8d-979d-4c87-8b6a-688adaf7c3f0" providerId="ADAL" clId="{62428E64-B3B6-445E-9611-2B8D0E313B20}" dt="2023-12-19T20:53:45.076" v="2254" actId="21"/>
          <ac:spMkLst>
            <pc:docMk/>
            <pc:sldMk cId="2781495359" sldId="2145706213"/>
            <ac:spMk id="2" creationId="{FE33BD4B-359A-4514-884B-AB619B78728E}"/>
          </ac:spMkLst>
        </pc:spChg>
        <pc:spChg chg="del mod">
          <ac:chgData name="Anastasia Alexandratou" userId="5b7e6d8d-979d-4c87-8b6a-688adaf7c3f0" providerId="ADAL" clId="{62428E64-B3B6-445E-9611-2B8D0E313B20}" dt="2023-12-19T20:53:22.453" v="2248" actId="21"/>
          <ac:spMkLst>
            <pc:docMk/>
            <pc:sldMk cId="2781495359" sldId="2145706213"/>
            <ac:spMk id="5" creationId="{25E51530-548D-5AB1-CC80-BD62C768669F}"/>
          </ac:spMkLst>
        </pc:spChg>
        <pc:spChg chg="del">
          <ac:chgData name="Anastasia Alexandratou" userId="5b7e6d8d-979d-4c87-8b6a-688adaf7c3f0" providerId="ADAL" clId="{62428E64-B3B6-445E-9611-2B8D0E313B20}" dt="2023-12-19T20:53:13.553" v="2245" actId="21"/>
          <ac:spMkLst>
            <pc:docMk/>
            <pc:sldMk cId="2781495359" sldId="2145706213"/>
            <ac:spMk id="14" creationId="{D04FD769-B3C3-635C-E2A1-B286C7CE0844}"/>
          </ac:spMkLst>
        </pc:spChg>
        <pc:picChg chg="del">
          <ac:chgData name="Anastasia Alexandratou" userId="5b7e6d8d-979d-4c87-8b6a-688adaf7c3f0" providerId="ADAL" clId="{62428E64-B3B6-445E-9611-2B8D0E313B20}" dt="2023-12-19T20:53:37.106" v="2252" actId="21"/>
          <ac:picMkLst>
            <pc:docMk/>
            <pc:sldMk cId="2781495359" sldId="2145706213"/>
            <ac:picMk id="7" creationId="{4C88D035-7551-4F88-BFFE-DBC59D2EB218}"/>
          </ac:picMkLst>
        </pc:picChg>
        <pc:picChg chg="add del">
          <ac:chgData name="Anastasia Alexandratou" userId="5b7e6d8d-979d-4c87-8b6a-688adaf7c3f0" providerId="ADAL" clId="{62428E64-B3B6-445E-9611-2B8D0E313B20}" dt="2023-12-19T20:53:37.106" v="2252" actId="21"/>
          <ac:picMkLst>
            <pc:docMk/>
            <pc:sldMk cId="2781495359" sldId="2145706213"/>
            <ac:picMk id="10" creationId="{B87C9B05-C59C-4C28-947D-62A17965FCFF}"/>
          </ac:picMkLst>
        </pc:picChg>
      </pc:sldChg>
      <pc:sldChg chg="modNotesTx">
        <pc:chgData name="Anastasia Alexandratou" userId="5b7e6d8d-979d-4c87-8b6a-688adaf7c3f0" providerId="ADAL" clId="{62428E64-B3B6-445E-9611-2B8D0E313B20}" dt="2023-12-19T21:31:06.260" v="4715" actId="20577"/>
        <pc:sldMkLst>
          <pc:docMk/>
          <pc:sldMk cId="457701637" sldId="2145706214"/>
        </pc:sldMkLst>
      </pc:sldChg>
      <pc:sldChg chg="modSp mod modNotesTx">
        <pc:chgData name="Anastasia Alexandratou" userId="5b7e6d8d-979d-4c87-8b6a-688adaf7c3f0" providerId="ADAL" clId="{62428E64-B3B6-445E-9611-2B8D0E313B20}" dt="2023-12-19T22:19:53.577" v="5938" actId="1076"/>
        <pc:sldMkLst>
          <pc:docMk/>
          <pc:sldMk cId="3603541157" sldId="2145706215"/>
        </pc:sldMkLst>
        <pc:spChg chg="mod">
          <ac:chgData name="Anastasia Alexandratou" userId="5b7e6d8d-979d-4c87-8b6a-688adaf7c3f0" providerId="ADAL" clId="{62428E64-B3B6-445E-9611-2B8D0E313B20}" dt="2023-12-19T21:13:37.799" v="4015" actId="20577"/>
          <ac:spMkLst>
            <pc:docMk/>
            <pc:sldMk cId="3603541157" sldId="2145706215"/>
            <ac:spMk id="4" creationId="{46B83009-8699-4561-80CB-9FD9BD3CF5A4}"/>
          </ac:spMkLst>
        </pc:spChg>
        <pc:spChg chg="mod">
          <ac:chgData name="Anastasia Alexandratou" userId="5b7e6d8d-979d-4c87-8b6a-688adaf7c3f0" providerId="ADAL" clId="{62428E64-B3B6-445E-9611-2B8D0E313B20}" dt="2023-12-19T22:19:53.577" v="5938" actId="1076"/>
          <ac:spMkLst>
            <pc:docMk/>
            <pc:sldMk cId="3603541157" sldId="2145706215"/>
            <ac:spMk id="33" creationId="{53004A08-3800-2B9C-D9C7-E07E654CAEB7}"/>
          </ac:spMkLst>
        </pc:spChg>
        <pc:spChg chg="mod">
          <ac:chgData name="Anastasia Alexandratou" userId="5b7e6d8d-979d-4c87-8b6a-688adaf7c3f0" providerId="ADAL" clId="{62428E64-B3B6-445E-9611-2B8D0E313B20}" dt="2023-12-19T22:19:48.819" v="5937" actId="1076"/>
          <ac:spMkLst>
            <pc:docMk/>
            <pc:sldMk cId="3603541157" sldId="2145706215"/>
            <ac:spMk id="38" creationId="{3F837B38-4D5E-DBDE-AA0E-A56F3D7D30F8}"/>
          </ac:spMkLst>
        </pc:spChg>
      </pc:sldChg>
      <pc:sldChg chg="modNotesTx">
        <pc:chgData name="Anastasia Alexandratou" userId="5b7e6d8d-979d-4c87-8b6a-688adaf7c3f0" providerId="ADAL" clId="{62428E64-B3B6-445E-9611-2B8D0E313B20}" dt="2023-12-19T21:38:08.885" v="4931" actId="20577"/>
        <pc:sldMkLst>
          <pc:docMk/>
          <pc:sldMk cId="1108814101" sldId="2145706217"/>
        </pc:sldMkLst>
      </pc:sldChg>
      <pc:sldChg chg="modSp mod">
        <pc:chgData name="Anastasia Alexandratou" userId="5b7e6d8d-979d-4c87-8b6a-688adaf7c3f0" providerId="ADAL" clId="{62428E64-B3B6-445E-9611-2B8D0E313B20}" dt="2023-12-19T23:14:27.692" v="6908" actId="20577"/>
        <pc:sldMkLst>
          <pc:docMk/>
          <pc:sldMk cId="2745305857" sldId="2145706220"/>
        </pc:sldMkLst>
        <pc:spChg chg="mod">
          <ac:chgData name="Anastasia Alexandratou" userId="5b7e6d8d-979d-4c87-8b6a-688adaf7c3f0" providerId="ADAL" clId="{62428E64-B3B6-445E-9611-2B8D0E313B20}" dt="2023-12-19T23:14:27.692" v="6908" actId="20577"/>
          <ac:spMkLst>
            <pc:docMk/>
            <pc:sldMk cId="2745305857" sldId="2145706220"/>
            <ac:spMk id="15" creationId="{1E283D86-711D-4380-BB9C-89AFD3808295}"/>
          </ac:spMkLst>
        </pc:spChg>
      </pc:sldChg>
      <pc:sldChg chg="modSp mod modNotesTx">
        <pc:chgData name="Anastasia Alexandratou" userId="5b7e6d8d-979d-4c87-8b6a-688adaf7c3f0" providerId="ADAL" clId="{62428E64-B3B6-445E-9611-2B8D0E313B20}" dt="2023-12-19T23:13:06.527" v="6907" actId="20577"/>
        <pc:sldMkLst>
          <pc:docMk/>
          <pc:sldMk cId="195777905" sldId="2145706221"/>
        </pc:sldMkLst>
        <pc:spChg chg="mod">
          <ac:chgData name="Anastasia Alexandratou" userId="5b7e6d8d-979d-4c87-8b6a-688adaf7c3f0" providerId="ADAL" clId="{62428E64-B3B6-445E-9611-2B8D0E313B20}" dt="2023-12-19T23:13:06.527" v="6907" actId="20577"/>
          <ac:spMkLst>
            <pc:docMk/>
            <pc:sldMk cId="195777905" sldId="2145706221"/>
            <ac:spMk id="7" creationId="{006FA37F-1CBD-2EDF-16B6-04A7ECFA4944}"/>
          </ac:spMkLst>
        </pc:spChg>
      </pc:sldChg>
      <pc:sldChg chg="modSp mod">
        <pc:chgData name="Anastasia Alexandratou" userId="5b7e6d8d-979d-4c87-8b6a-688adaf7c3f0" providerId="ADAL" clId="{62428E64-B3B6-445E-9611-2B8D0E313B20}" dt="2023-12-19T23:16:29.239" v="6910" actId="5793"/>
        <pc:sldMkLst>
          <pc:docMk/>
          <pc:sldMk cId="2564979493" sldId="2145706222"/>
        </pc:sldMkLst>
        <pc:graphicFrameChg chg="modGraphic">
          <ac:chgData name="Anastasia Alexandratou" userId="5b7e6d8d-979d-4c87-8b6a-688adaf7c3f0" providerId="ADAL" clId="{62428E64-B3B6-445E-9611-2B8D0E313B20}" dt="2023-12-19T23:16:29.239" v="6910" actId="5793"/>
          <ac:graphicFrameMkLst>
            <pc:docMk/>
            <pc:sldMk cId="2564979493" sldId="2145706222"/>
            <ac:graphicFrameMk id="8" creationId="{05EF0B03-47DF-E216-AAE2-F629919698E8}"/>
          </ac:graphicFrameMkLst>
        </pc:graphicFrameChg>
      </pc:sldChg>
      <pc:sldChg chg="modTransition">
        <pc:chgData name="Anastasia Alexandratou" userId="5b7e6d8d-979d-4c87-8b6a-688adaf7c3f0" providerId="ADAL" clId="{62428E64-B3B6-445E-9611-2B8D0E313B20}" dt="2023-12-19T21:50:22.731" v="5395"/>
        <pc:sldMkLst>
          <pc:docMk/>
          <pc:sldMk cId="4104420996" sldId="2145706223"/>
        </pc:sldMkLst>
      </pc:sldChg>
      <pc:sldChg chg="modSp mod">
        <pc:chgData name="Anastasia Alexandratou" userId="5b7e6d8d-979d-4c87-8b6a-688adaf7c3f0" providerId="ADAL" clId="{62428E64-B3B6-445E-9611-2B8D0E313B20}" dt="2023-12-19T22:58:04.797" v="6905" actId="108"/>
        <pc:sldMkLst>
          <pc:docMk/>
          <pc:sldMk cId="1783684637" sldId="2145706226"/>
        </pc:sldMkLst>
        <pc:spChg chg="mod">
          <ac:chgData name="Anastasia Alexandratou" userId="5b7e6d8d-979d-4c87-8b6a-688adaf7c3f0" providerId="ADAL" clId="{62428E64-B3B6-445E-9611-2B8D0E313B20}" dt="2023-12-19T22:58:04.797" v="6905" actId="108"/>
          <ac:spMkLst>
            <pc:docMk/>
            <pc:sldMk cId="1783684637" sldId="2145706226"/>
            <ac:spMk id="7" creationId="{B6CB0305-5F1F-43A1-B2C1-813241372343}"/>
          </ac:spMkLst>
        </pc:spChg>
      </pc:sldChg>
      <pc:sldChg chg="modSp mod modNotesTx">
        <pc:chgData name="Anastasia Alexandratou" userId="5b7e6d8d-979d-4c87-8b6a-688adaf7c3f0" providerId="ADAL" clId="{62428E64-B3B6-445E-9611-2B8D0E313B20}" dt="2023-12-19T21:51:42.308" v="5398" actId="20577"/>
        <pc:sldMkLst>
          <pc:docMk/>
          <pc:sldMk cId="2227753457" sldId="2145706229"/>
        </pc:sldMkLst>
        <pc:spChg chg="mod">
          <ac:chgData name="Anastasia Alexandratou" userId="5b7e6d8d-979d-4c87-8b6a-688adaf7c3f0" providerId="ADAL" clId="{62428E64-B3B6-445E-9611-2B8D0E313B20}" dt="2023-12-19T21:46:42.121" v="5376" actId="20577"/>
          <ac:spMkLst>
            <pc:docMk/>
            <pc:sldMk cId="2227753457" sldId="2145706229"/>
            <ac:spMk id="5" creationId="{F146BEDE-56E9-441C-A1C6-53085C31C65C}"/>
          </ac:spMkLst>
        </pc:spChg>
      </pc:sldChg>
      <pc:sldChg chg="modSp mod modNotesTx">
        <pc:chgData name="Anastasia Alexandratou" userId="5b7e6d8d-979d-4c87-8b6a-688adaf7c3f0" providerId="ADAL" clId="{62428E64-B3B6-445E-9611-2B8D0E313B20}" dt="2023-12-19T21:51:34.848" v="5397" actId="20577"/>
        <pc:sldMkLst>
          <pc:docMk/>
          <pc:sldMk cId="231247502" sldId="2145706230"/>
        </pc:sldMkLst>
        <pc:spChg chg="mod">
          <ac:chgData name="Anastasia Alexandratou" userId="5b7e6d8d-979d-4c87-8b6a-688adaf7c3f0" providerId="ADAL" clId="{62428E64-B3B6-445E-9611-2B8D0E313B20}" dt="2023-12-19T21:46:35.659" v="5375" actId="20577"/>
          <ac:spMkLst>
            <pc:docMk/>
            <pc:sldMk cId="231247502" sldId="2145706230"/>
            <ac:spMk id="5" creationId="{F146BEDE-56E9-441C-A1C6-53085C31C65C}"/>
          </ac:spMkLst>
        </pc:spChg>
      </pc:sldChg>
      <pc:sldChg chg="modSp mod modNotesTx">
        <pc:chgData name="Anastasia Alexandratou" userId="5b7e6d8d-979d-4c87-8b6a-688adaf7c3f0" providerId="ADAL" clId="{62428E64-B3B6-445E-9611-2B8D0E313B20}" dt="2023-12-19T21:51:09.571" v="5396" actId="6549"/>
        <pc:sldMkLst>
          <pc:docMk/>
          <pc:sldMk cId="1064604230" sldId="2145706231"/>
        </pc:sldMkLst>
        <pc:spChg chg="mod">
          <ac:chgData name="Anastasia Alexandratou" userId="5b7e6d8d-979d-4c87-8b6a-688adaf7c3f0" providerId="ADAL" clId="{62428E64-B3B6-445E-9611-2B8D0E313B20}" dt="2023-12-19T21:46:57.627" v="5378" actId="20577"/>
          <ac:spMkLst>
            <pc:docMk/>
            <pc:sldMk cId="1064604230" sldId="2145706231"/>
            <ac:spMk id="5" creationId="{F146BEDE-56E9-441C-A1C6-53085C31C65C}"/>
          </ac:spMkLst>
        </pc:spChg>
      </pc:sldChg>
      <pc:sldChg chg="modSp mod modNotesTx">
        <pc:chgData name="Anastasia Alexandratou" userId="5b7e6d8d-979d-4c87-8b6a-688adaf7c3f0" providerId="ADAL" clId="{62428E64-B3B6-445E-9611-2B8D0E313B20}" dt="2023-12-19T21:47:04.607" v="5379" actId="20577"/>
        <pc:sldMkLst>
          <pc:docMk/>
          <pc:sldMk cId="2349075375" sldId="2145706232"/>
        </pc:sldMkLst>
        <pc:spChg chg="mod">
          <ac:chgData name="Anastasia Alexandratou" userId="5b7e6d8d-979d-4c87-8b6a-688adaf7c3f0" providerId="ADAL" clId="{62428E64-B3B6-445E-9611-2B8D0E313B20}" dt="2023-12-19T21:47:04.607" v="5379" actId="20577"/>
          <ac:spMkLst>
            <pc:docMk/>
            <pc:sldMk cId="2349075375" sldId="2145706232"/>
            <ac:spMk id="5" creationId="{F146BEDE-56E9-441C-A1C6-53085C31C65C}"/>
          </ac:spMkLst>
        </pc:spChg>
      </pc:sldChg>
      <pc:sldChg chg="modSp mod modNotesTx">
        <pc:chgData name="Anastasia Alexandratou" userId="5b7e6d8d-979d-4c87-8b6a-688adaf7c3f0" providerId="ADAL" clId="{62428E64-B3B6-445E-9611-2B8D0E313B20}" dt="2023-12-19T21:15:08.044" v="4296" actId="20577"/>
        <pc:sldMkLst>
          <pc:docMk/>
          <pc:sldMk cId="3472385618" sldId="2145706239"/>
        </pc:sldMkLst>
        <pc:spChg chg="mod">
          <ac:chgData name="Anastasia Alexandratou" userId="5b7e6d8d-979d-4c87-8b6a-688adaf7c3f0" providerId="ADAL" clId="{62428E64-B3B6-445E-9611-2B8D0E313B20}" dt="2023-12-19T21:14:05.584" v="4031" actId="20577"/>
          <ac:spMkLst>
            <pc:docMk/>
            <pc:sldMk cId="3472385618" sldId="2145706239"/>
            <ac:spMk id="9" creationId="{E950FD15-6DE7-CAEE-ED29-56C6DB220E84}"/>
          </ac:spMkLst>
        </pc:spChg>
      </pc:sldChg>
      <pc:sldChg chg="modNotesTx">
        <pc:chgData name="Anastasia Alexandratou" userId="5b7e6d8d-979d-4c87-8b6a-688adaf7c3f0" providerId="ADAL" clId="{62428E64-B3B6-445E-9611-2B8D0E313B20}" dt="2023-12-19T21:11:54.132" v="3859" actId="20577"/>
        <pc:sldMkLst>
          <pc:docMk/>
          <pc:sldMk cId="3190555708" sldId="2145706242"/>
        </pc:sldMkLst>
      </pc:sldChg>
      <pc:sldChg chg="modSp mod">
        <pc:chgData name="Anastasia Alexandratou" userId="5b7e6d8d-979d-4c87-8b6a-688adaf7c3f0" providerId="ADAL" clId="{62428E64-B3B6-445E-9611-2B8D0E313B20}" dt="2023-12-19T22:55:06.615" v="6904" actId="20577"/>
        <pc:sldMkLst>
          <pc:docMk/>
          <pc:sldMk cId="1402430457" sldId="2145706244"/>
        </pc:sldMkLst>
        <pc:spChg chg="mod">
          <ac:chgData name="Anastasia Alexandratou" userId="5b7e6d8d-979d-4c87-8b6a-688adaf7c3f0" providerId="ADAL" clId="{62428E64-B3B6-445E-9611-2B8D0E313B20}" dt="2023-12-19T21:47:52.462" v="5383" actId="403"/>
          <ac:spMkLst>
            <pc:docMk/>
            <pc:sldMk cId="1402430457" sldId="2145706244"/>
            <ac:spMk id="2" creationId="{EB1B4591-6031-DAA3-C918-CCABAF096654}"/>
          </ac:spMkLst>
        </pc:spChg>
        <pc:spChg chg="mod">
          <ac:chgData name="Anastasia Alexandratou" userId="5b7e6d8d-979d-4c87-8b6a-688adaf7c3f0" providerId="ADAL" clId="{62428E64-B3B6-445E-9611-2B8D0E313B20}" dt="2023-12-19T21:47:57" v="5384" actId="403"/>
          <ac:spMkLst>
            <pc:docMk/>
            <pc:sldMk cId="1402430457" sldId="2145706244"/>
            <ac:spMk id="3" creationId="{641CD7D4-462D-E6FC-2346-5D606F161538}"/>
          </ac:spMkLst>
        </pc:spChg>
        <pc:spChg chg="mod">
          <ac:chgData name="Anastasia Alexandratou" userId="5b7e6d8d-979d-4c87-8b6a-688adaf7c3f0" providerId="ADAL" clId="{62428E64-B3B6-445E-9611-2B8D0E313B20}" dt="2023-12-19T21:48:39.184" v="5391" actId="12788"/>
          <ac:spMkLst>
            <pc:docMk/>
            <pc:sldMk cId="1402430457" sldId="2145706244"/>
            <ac:spMk id="5" creationId="{8037A291-BF1F-4B6F-AE66-76E9A6089659}"/>
          </ac:spMkLst>
        </pc:spChg>
        <pc:spChg chg="mod">
          <ac:chgData name="Anastasia Alexandratou" userId="5b7e6d8d-979d-4c87-8b6a-688adaf7c3f0" providerId="ADAL" clId="{62428E64-B3B6-445E-9611-2B8D0E313B20}" dt="2023-12-19T22:55:06.615" v="6904" actId="20577"/>
          <ac:spMkLst>
            <pc:docMk/>
            <pc:sldMk cId="1402430457" sldId="2145706244"/>
            <ac:spMk id="25" creationId="{4FCA0E69-FF02-1EDF-158E-F1D92D49D0E7}"/>
          </ac:spMkLst>
        </pc:spChg>
      </pc:sldChg>
      <pc:sldChg chg="add del">
        <pc:chgData name="Anastasia Alexandratou" userId="5b7e6d8d-979d-4c87-8b6a-688adaf7c3f0" providerId="ADAL" clId="{62428E64-B3B6-445E-9611-2B8D0E313B20}" dt="2023-12-19T20:52:52.977" v="2242"/>
        <pc:sldMkLst>
          <pc:docMk/>
          <pc:sldMk cId="2075408869" sldId="2145706245"/>
        </pc:sldMkLst>
      </pc:sldChg>
      <pc:sldChg chg="modSp add mod modNotesTx">
        <pc:chgData name="Anastasia Alexandratou" userId="5b7e6d8d-979d-4c87-8b6a-688adaf7c3f0" providerId="ADAL" clId="{62428E64-B3B6-445E-9611-2B8D0E313B20}" dt="2023-12-19T21:26:10.556" v="4372" actId="20577"/>
        <pc:sldMkLst>
          <pc:docMk/>
          <pc:sldMk cId="2985465160" sldId="2145706245"/>
        </pc:sldMkLst>
        <pc:spChg chg="mod">
          <ac:chgData name="Anastasia Alexandratou" userId="5b7e6d8d-979d-4c87-8b6a-688adaf7c3f0" providerId="ADAL" clId="{62428E64-B3B6-445E-9611-2B8D0E313B20}" dt="2023-12-19T21:13:27.871" v="4014" actId="20577"/>
          <ac:spMkLst>
            <pc:docMk/>
            <pc:sldMk cId="2985465160" sldId="2145706245"/>
            <ac:spMk id="9" creationId="{87B228E7-188D-C26D-0E00-9E0DB60AEDF5}"/>
          </ac:spMkLst>
        </pc:spChg>
      </pc:sldChg>
      <pc:sldMasterChg chg="addSldLayout delSldLayout">
        <pc:chgData name="Anastasia Alexandratou" userId="5b7e6d8d-979d-4c87-8b6a-688adaf7c3f0" providerId="ADAL" clId="{62428E64-B3B6-445E-9611-2B8D0E313B20}" dt="2023-12-19T20:54:03.508" v="2259" actId="47"/>
        <pc:sldMasterMkLst>
          <pc:docMk/>
          <pc:sldMasterMk cId="2723285401" sldId="2147483809"/>
        </pc:sldMasterMkLst>
        <pc:sldLayoutChg chg="add del">
          <pc:chgData name="Anastasia Alexandratou" userId="5b7e6d8d-979d-4c87-8b6a-688adaf7c3f0" providerId="ADAL" clId="{62428E64-B3B6-445E-9611-2B8D0E313B20}" dt="2023-12-19T20:54:03.508" v="2259" actId="47"/>
          <pc:sldLayoutMkLst>
            <pc:docMk/>
            <pc:sldMasterMk cId="2723285401" sldId="2147483809"/>
            <pc:sldLayoutMk cId="2778628397" sldId="214748384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gda\Desktop\EIT%20RawMaterials%20RC%20Greece\Info%20Day\KAVA%2011%20pie%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gda\Desktop\EIT%20RawMaterials%20RC%20Greece\Info%20Day\KAVA%2011%20pie%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gda\Desktop\EIT%20RawMaterials%20RC%20Greece\Info%20Day\KAVA%2011%20pie%20cha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dirty="0">
                <a:solidFill>
                  <a:srgbClr val="002858"/>
                </a:solidFill>
                <a:latin typeface="Titilium"/>
              </a:rPr>
              <a:t>Stage</a:t>
            </a:r>
            <a:r>
              <a:rPr lang="en-US" sz="2000" baseline="0" dirty="0">
                <a:solidFill>
                  <a:srgbClr val="002858"/>
                </a:solidFill>
                <a:latin typeface="Titilium"/>
              </a:rPr>
              <a:t> 1 Proposals Submitted </a:t>
            </a:r>
            <a:r>
              <a:rPr lang="en-US" sz="2000" dirty="0">
                <a:solidFill>
                  <a:srgbClr val="002858"/>
                </a:solidFill>
                <a:latin typeface="Titilium"/>
              </a:rPr>
              <a:t>KAVA Call 11</a:t>
            </a:r>
            <a:endParaRPr lang="el-GR" sz="2000" dirty="0">
              <a:solidFill>
                <a:srgbClr val="002858"/>
              </a:solidFill>
              <a:latin typeface="Titilium"/>
            </a:endParaRPr>
          </a:p>
        </c:rich>
      </c:tx>
      <c:layout>
        <c:manualLayout>
          <c:xMode val="edge"/>
          <c:yMode val="edge"/>
          <c:x val="0.1582772584198254"/>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70C0"/>
              </a:solidFill>
              <a:ln>
                <a:noFill/>
              </a:ln>
              <a:effectLst/>
              <a:sp3d/>
            </c:spPr>
            <c:extLst>
              <c:ext xmlns:c16="http://schemas.microsoft.com/office/drawing/2014/chart" uri="{C3380CC4-5D6E-409C-BE32-E72D297353CC}">
                <c16:uniqueId val="{00000001-97E6-41AE-B78B-F489F423C00F}"/>
              </c:ext>
            </c:extLst>
          </c:dPt>
          <c:dPt>
            <c:idx val="1"/>
            <c:bubble3D val="0"/>
            <c:spPr>
              <a:solidFill>
                <a:srgbClr val="00B050"/>
              </a:solidFill>
              <a:ln>
                <a:noFill/>
              </a:ln>
              <a:effectLst/>
              <a:sp3d/>
            </c:spPr>
            <c:extLst>
              <c:ext xmlns:c16="http://schemas.microsoft.com/office/drawing/2014/chart" uri="{C3380CC4-5D6E-409C-BE32-E72D297353CC}">
                <c16:uniqueId val="{00000003-97E6-41AE-B78B-F489F423C00F}"/>
              </c:ext>
            </c:extLst>
          </c:dPt>
          <c:dPt>
            <c:idx val="2"/>
            <c:bubble3D val="0"/>
            <c:spPr>
              <a:solidFill>
                <a:srgbClr val="00B0F0"/>
              </a:solidFill>
              <a:ln>
                <a:noFill/>
              </a:ln>
              <a:effectLst/>
              <a:sp3d/>
            </c:spPr>
            <c:extLst>
              <c:ext xmlns:c16="http://schemas.microsoft.com/office/drawing/2014/chart" uri="{C3380CC4-5D6E-409C-BE32-E72D297353CC}">
                <c16:uniqueId val="{00000005-97E6-41AE-B78B-F489F423C00F}"/>
              </c:ext>
            </c:extLst>
          </c:dPt>
          <c:dLbls>
            <c:dLbl>
              <c:idx val="0"/>
              <c:layout>
                <c:manualLayout>
                  <c:x val="-0.10632389450779732"/>
                  <c:y val="9.1615967194560374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1"/>
                      </a:solidFill>
                      <a:latin typeface="Titilium"/>
                      <a:ea typeface="+mn-ea"/>
                      <a:cs typeface="+mn-cs"/>
                    </a:defRPr>
                  </a:pPr>
                  <a:endParaRPr lang="el-G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E6-41AE-B78B-F489F423C00F}"/>
                </c:ext>
              </c:extLst>
            </c:dLbl>
            <c:dLbl>
              <c:idx val="1"/>
              <c:layout>
                <c:manualLayout>
                  <c:x val="-4.2779755489043454E-2"/>
                  <c:y val="-0.38805436153066825"/>
                </c:manualLayout>
              </c:layout>
              <c:tx>
                <c:rich>
                  <a:bodyPr rot="0" spcFirstLastPara="1" vertOverflow="ellipsis" vert="horz" wrap="square" lIns="38100" tIns="19050" rIns="38100" bIns="19050" anchor="ctr" anchorCtr="1">
                    <a:spAutoFit/>
                  </a:bodyPr>
                  <a:lstStyle/>
                  <a:p>
                    <a:pPr>
                      <a:defRPr lang="en-US" sz="1800" b="1" i="0" u="none" strike="noStrike" kern="1200" baseline="0">
                        <a:solidFill>
                          <a:schemeClr val="bg1"/>
                        </a:solidFill>
                        <a:latin typeface="Titilium"/>
                        <a:ea typeface="+mn-ea"/>
                        <a:cs typeface="+mn-cs"/>
                      </a:defRPr>
                    </a:pPr>
                    <a:fld id="{C141A5C8-407D-4B23-873C-1B8C07E3B667}" type="CATEGORYNAME">
                      <a:rPr lang="en-US" sz="1800" b="1" i="0" u="none" strike="noStrike" kern="1200" baseline="0">
                        <a:solidFill>
                          <a:schemeClr val="bg1"/>
                        </a:solidFill>
                        <a:latin typeface="Titilium"/>
                        <a:ea typeface="+mn-ea"/>
                        <a:cs typeface="+mn-cs"/>
                      </a:rPr>
                      <a:pPr>
                        <a:defRPr lang="en-US" sz="1800" b="1">
                          <a:solidFill>
                            <a:schemeClr val="bg1"/>
                          </a:solidFill>
                          <a:latin typeface="Titilium"/>
                        </a:defRPr>
                      </a:pPr>
                      <a:t>[CATEGORY NAME]</a:t>
                    </a:fld>
                    <a:fld id="{4F2A6EFA-6FC4-4CFF-B715-23BEDBC611DF}" type="VALUE">
                      <a:rPr lang="en-US" sz="1800" b="1" i="0" u="none" strike="noStrike" kern="1200" baseline="0">
                        <a:solidFill>
                          <a:schemeClr val="bg1"/>
                        </a:solidFill>
                        <a:latin typeface="Titilium"/>
                        <a:ea typeface="+mn-ea"/>
                        <a:cs typeface="+mn-cs"/>
                      </a:rPr>
                      <a:pPr>
                        <a:defRPr lang="en-US" sz="1800" b="1">
                          <a:solidFill>
                            <a:schemeClr val="bg1"/>
                          </a:solidFill>
                          <a:latin typeface="Titilium"/>
                        </a:defRPr>
                      </a:pPr>
                      <a:t>[VALUE]</a:t>
                    </a:fld>
                    <a:endParaRPr lang="el-G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bg1"/>
                      </a:solidFill>
                      <a:latin typeface="Titilium"/>
                      <a:ea typeface="+mn-ea"/>
                      <a:cs typeface="+mn-cs"/>
                    </a:defRPr>
                  </a:pPr>
                  <a:endParaRPr lang="el-GR"/>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E6-41AE-B78B-F489F423C00F}"/>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1EABB382-EED9-4757-A588-303828515B36}" type="PERCENTAGE">
                      <a:rPr lang="en-US" sz="1800" b="1">
                        <a:solidFill>
                          <a:schemeClr val="bg1"/>
                        </a:solidFill>
                        <a:latin typeface="Titilium"/>
                      </a:rPr>
                      <a:pPr>
                        <a:defRPr>
                          <a:solidFill>
                            <a:schemeClr val="tx1"/>
                          </a:solidFill>
                        </a:defRPr>
                      </a:pPr>
                      <a:t>[PERCENTAGE]</a:t>
                    </a:fld>
                    <a:endParaRPr lang="el-G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l-GR"/>
                </a:p>
              </c:txPr>
              <c:dLblPos val="inEnd"/>
              <c:showLegendKey val="0"/>
              <c:showVal val="0"/>
              <c:showCatName val="0"/>
              <c:showSerName val="0"/>
              <c:showPercent val="1"/>
              <c:showBubbleSize val="0"/>
              <c:extLst>
                <c:ext xmlns:c15="http://schemas.microsoft.com/office/drawing/2012/chart" uri="{CE6537A1-D6FC-4f65-9D91-7224C49458BB}">
                  <c15:layout>
                    <c:manualLayout>
                      <c:w val="0.15495079782910487"/>
                      <c:h val="0.11645254489275562"/>
                    </c:manualLayout>
                  </c15:layout>
                  <c15:dlblFieldTable/>
                  <c15:showDataLabelsRange val="0"/>
                </c:ext>
                <c:ext xmlns:c16="http://schemas.microsoft.com/office/drawing/2014/chart" uri="{C3380CC4-5D6E-409C-BE32-E72D297353CC}">
                  <c16:uniqueId val="{00000005-97E6-41AE-B78B-F489F423C0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l-GR"/>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Lit>
              <c:ptCount val="1"/>
              <c:pt idx="0">
                <c:v>Education</c:v>
              </c:pt>
            </c:strLit>
          </c:cat>
          <c:val>
            <c:numRef>
              <c:f>Φύλλο1!$E$3:$E$5</c:f>
              <c:numCache>
                <c:formatCode>0%</c:formatCode>
                <c:ptCount val="3"/>
                <c:pt idx="0">
                  <c:v>0.2073170731707317</c:v>
                </c:pt>
                <c:pt idx="1">
                  <c:v>0.52439024390243905</c:v>
                </c:pt>
                <c:pt idx="2">
                  <c:v>0.26829268292682928</c:v>
                </c:pt>
              </c:numCache>
            </c:numRef>
          </c:val>
          <c:extLst>
            <c:ext xmlns:c16="http://schemas.microsoft.com/office/drawing/2014/chart" uri="{C3380CC4-5D6E-409C-BE32-E72D297353CC}">
              <c16:uniqueId val="{00000006-97E6-41AE-B78B-F489F423C00F}"/>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400" dirty="0">
                <a:solidFill>
                  <a:srgbClr val="002858"/>
                </a:solidFill>
                <a:latin typeface="Titilium"/>
              </a:rPr>
              <a:t>Proposals Submitted KAVA Call 11</a:t>
            </a:r>
            <a:endParaRPr lang="el-GR" sz="2400" dirty="0">
              <a:solidFill>
                <a:srgbClr val="002858"/>
              </a:solidFill>
              <a:latin typeface="Titilium"/>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rgbClr val="002858"/>
                </a:solidFill>
                <a:latin typeface="Titilium"/>
                <a:ea typeface="+mn-ea"/>
                <a:cs typeface="+mn-cs"/>
              </a:defRPr>
            </a:pPr>
            <a:r>
              <a:rPr lang="en-US" sz="2000" b="1" i="0" u="none" strike="noStrike" kern="1200" baseline="0" dirty="0">
                <a:solidFill>
                  <a:srgbClr val="002858"/>
                </a:solidFill>
                <a:latin typeface="Titilium"/>
                <a:ea typeface="+mn-ea"/>
                <a:cs typeface="+mn-cs"/>
              </a:rPr>
              <a:t>Proposals Advanced to Stage 2 KAVA Call 11</a:t>
            </a:r>
            <a:r>
              <a:rPr lang="el-GR" sz="2000" b="1" i="0" u="none" strike="noStrike" kern="1200" baseline="0" dirty="0">
                <a:solidFill>
                  <a:srgbClr val="002858"/>
                </a:solidFill>
                <a:latin typeface="Titilium"/>
                <a:ea typeface="+mn-ea"/>
                <a:cs typeface="+mn-cs"/>
              </a:rPr>
              <a:t> </a:t>
            </a:r>
            <a:endParaRPr lang="en-US" sz="2000" b="1" i="0" u="none" strike="noStrike" kern="1200" baseline="0" dirty="0">
              <a:solidFill>
                <a:srgbClr val="002858"/>
              </a:solidFill>
              <a:latin typeface="Titilium"/>
              <a:ea typeface="+mn-ea"/>
              <a:cs typeface="+mn-cs"/>
            </a:endParaRPr>
          </a:p>
        </c:rich>
      </c:tx>
      <c:layout>
        <c:manualLayout>
          <c:xMode val="edge"/>
          <c:yMode val="edge"/>
          <c:x val="0.11257348558500124"/>
          <c:y val="1.9400281787819985E-2"/>
        </c:manualLayout>
      </c:layout>
      <c:overlay val="0"/>
      <c:spPr>
        <a:noFill/>
        <a:ln>
          <a:noFill/>
        </a:ln>
        <a:effectLst/>
      </c:spPr>
      <c:txPr>
        <a:bodyPr rot="0" spcFirstLastPara="1" vertOverflow="ellipsis" vert="horz" wrap="square" anchor="ctr" anchorCtr="1"/>
        <a:lstStyle/>
        <a:p>
          <a:pPr>
            <a:defRPr lang="en-US" sz="2000" b="1" i="0" u="none" strike="noStrike" kern="1200" spc="0" baseline="0">
              <a:solidFill>
                <a:srgbClr val="002858"/>
              </a:solidFill>
              <a:latin typeface="Titilium"/>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162629919116216E-2"/>
          <c:y val="0.24518722799506487"/>
          <c:w val="0.94480123009885797"/>
          <c:h val="0.74187925081305517"/>
        </c:manualLayout>
      </c:layout>
      <c:pie3DChart>
        <c:varyColors val="1"/>
        <c:ser>
          <c:idx val="0"/>
          <c:order val="0"/>
          <c:spPr>
            <a:ln>
              <a:noFill/>
            </a:ln>
          </c:spPr>
          <c:dPt>
            <c:idx val="0"/>
            <c:bubble3D val="0"/>
            <c:spPr>
              <a:solidFill>
                <a:srgbClr val="0070C0"/>
              </a:solidFill>
              <a:ln w="25400">
                <a:noFill/>
              </a:ln>
              <a:effectLst/>
              <a:sp3d/>
            </c:spPr>
            <c:extLst>
              <c:ext xmlns:c16="http://schemas.microsoft.com/office/drawing/2014/chart" uri="{C3380CC4-5D6E-409C-BE32-E72D297353CC}">
                <c16:uniqueId val="{00000001-8D87-49A1-BFF6-A2E9A85079D2}"/>
              </c:ext>
            </c:extLst>
          </c:dPt>
          <c:dPt>
            <c:idx val="1"/>
            <c:bubble3D val="0"/>
            <c:spPr>
              <a:solidFill>
                <a:srgbClr val="00B050"/>
              </a:solidFill>
              <a:ln w="25400">
                <a:noFill/>
              </a:ln>
              <a:effectLst/>
              <a:sp3d/>
            </c:spPr>
            <c:extLst>
              <c:ext xmlns:c16="http://schemas.microsoft.com/office/drawing/2014/chart" uri="{C3380CC4-5D6E-409C-BE32-E72D297353CC}">
                <c16:uniqueId val="{00000003-8D87-49A1-BFF6-A2E9A85079D2}"/>
              </c:ext>
            </c:extLst>
          </c:dPt>
          <c:dPt>
            <c:idx val="2"/>
            <c:bubble3D val="0"/>
            <c:spPr>
              <a:solidFill>
                <a:srgbClr val="00B0F0"/>
              </a:solidFill>
              <a:ln w="25400">
                <a:noFill/>
              </a:ln>
              <a:effectLst/>
              <a:sp3d/>
            </c:spPr>
            <c:extLst>
              <c:ext xmlns:c16="http://schemas.microsoft.com/office/drawing/2014/chart" uri="{C3380CC4-5D6E-409C-BE32-E72D297353CC}">
                <c16:uniqueId val="{00000005-8D87-49A1-BFF6-A2E9A85079D2}"/>
              </c:ext>
            </c:extLst>
          </c:dPt>
          <c:dLbls>
            <c:dLbl>
              <c:idx val="0"/>
              <c:layout>
                <c:manualLayout>
                  <c:x val="-0.23726264677113867"/>
                  <c:y val="1.05644972806507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87-49A1-BFF6-A2E9A85079D2}"/>
                </c:ext>
              </c:extLst>
            </c:dLbl>
            <c:dLbl>
              <c:idx val="2"/>
              <c:layout>
                <c:manualLayout>
                  <c:x val="2.107115247879816E-2"/>
                  <c:y val="0.10363900403739716"/>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Titilium"/>
                      <a:ea typeface="+mn-ea"/>
                      <a:cs typeface="+mn-cs"/>
                    </a:defRPr>
                  </a:pPr>
                  <a:endParaRPr lang="el-GR"/>
                </a:p>
              </c:txPr>
              <c:dLblPos val="bestFit"/>
              <c:showLegendKey val="0"/>
              <c:showVal val="0"/>
              <c:showCatName val="0"/>
              <c:showSerName val="0"/>
              <c:showPercent val="1"/>
              <c:showBubbleSize val="0"/>
              <c:extLst>
                <c:ext xmlns:c15="http://schemas.microsoft.com/office/drawing/2012/chart" uri="{CE6537A1-D6FC-4f65-9D91-7224C49458BB}">
                  <c15:layout>
                    <c:manualLayout>
                      <c:w val="9.3762637782076289E-2"/>
                      <c:h val="7.7520419942267618E-2"/>
                    </c:manualLayout>
                  </c15:layout>
                </c:ext>
                <c:ext xmlns:c16="http://schemas.microsoft.com/office/drawing/2014/chart" uri="{C3380CC4-5D6E-409C-BE32-E72D297353CC}">
                  <c16:uniqueId val="{00000005-8D87-49A1-BFF6-A2E9A85079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tilium"/>
                    <a:ea typeface="+mn-ea"/>
                    <a:cs typeface="+mn-cs"/>
                  </a:defRPr>
                </a:pPr>
                <a:endParaRPr lang="el-G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Φύλλο1!$D$8:$D$10</c:f>
              <c:numCache>
                <c:formatCode>General</c:formatCode>
                <c:ptCount val="3"/>
                <c:pt idx="0">
                  <c:v>14</c:v>
                </c:pt>
                <c:pt idx="1">
                  <c:v>23</c:v>
                </c:pt>
                <c:pt idx="2">
                  <c:v>9</c:v>
                </c:pt>
              </c:numCache>
            </c:numRef>
          </c:val>
          <c:extLst>
            <c:ext xmlns:c16="http://schemas.microsoft.com/office/drawing/2014/chart" uri="{C3380CC4-5D6E-409C-BE32-E72D297353CC}">
              <c16:uniqueId val="{00000006-8D87-49A1-BFF6-A2E9A85079D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E101_2E3CCEB.xml><?xml version="1.0" encoding="utf-8"?>
<p188:cmLst xmlns:a="http://schemas.openxmlformats.org/drawingml/2006/main" xmlns:r="http://schemas.openxmlformats.org/officeDocument/2006/relationships" xmlns:p188="http://schemas.microsoft.com/office/powerpoint/2018/8/main">
  <p188:cm id="{30530C7D-4986-41A9-838C-20ED4EBC2A47}" authorId="{E34F6BDB-ACE8-7A01-1B16-2DC2069A50AF}" status="resolved" created="2023-12-19T14:30:28.799" complete="100000">
    <ac:deMkLst xmlns:ac="http://schemas.microsoft.com/office/drawing/2013/main/command">
      <pc:docMk xmlns:pc="http://schemas.microsoft.com/office/powerpoint/2013/main/command"/>
      <pc:sldMk xmlns:pc="http://schemas.microsoft.com/office/powerpoint/2013/main/command" cId="48483563" sldId="2145706241"/>
      <ac:picMk id="10" creationId="{04459C68-1998-3855-7359-67868354FCCD}"/>
    </ac:deMkLst>
    <p188:txBody>
      <a:bodyPr/>
      <a:lstStyle/>
      <a:p>
        <a:r>
          <a:rPr lang="el-GR"/>
          <a:t>Κάτι τέτοιο; Ή θα θέλαμε κάποια άλλη εικόνα</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DC399-744D-4A87-8338-0255B6E3DA95}" type="doc">
      <dgm:prSet loTypeId="urn:microsoft.com/office/officeart/2005/8/layout/chevron1" loCatId="process" qsTypeId="urn:microsoft.com/office/officeart/2005/8/quickstyle/simple5" qsCatId="simple" csTypeId="urn:microsoft.com/office/officeart/2005/8/colors/accent1_5" csCatId="accent1" phldr="1"/>
      <dgm:spPr/>
    </dgm:pt>
    <dgm:pt modelId="{88F26E93-5C8A-42AD-ABB7-C753987AF2D1}">
      <dgm:prSet phldrT="[Text]"/>
      <dgm:spPr/>
      <dgm:t>
        <a:bodyPr/>
        <a:lstStyle/>
        <a:p>
          <a:r>
            <a:rPr lang="en-US" b="1">
              <a:latin typeface="Titilium"/>
            </a:rPr>
            <a:t>KAVA 12 Call Opening</a:t>
          </a:r>
        </a:p>
        <a:p>
          <a:r>
            <a:rPr lang="en-US">
              <a:latin typeface="Titilium"/>
            </a:rPr>
            <a:t>16 November 2023</a:t>
          </a:r>
          <a:endParaRPr lang="el-GR">
            <a:latin typeface="Titilium"/>
          </a:endParaRPr>
        </a:p>
      </dgm:t>
    </dgm:pt>
    <dgm:pt modelId="{91E747F3-A8E0-4041-8CB8-33D529FA83A1}" type="parTrans" cxnId="{D5ACD23C-C15C-4814-B751-B7D3156C6389}">
      <dgm:prSet/>
      <dgm:spPr/>
      <dgm:t>
        <a:bodyPr/>
        <a:lstStyle/>
        <a:p>
          <a:endParaRPr lang="el-GR">
            <a:latin typeface="Titilium"/>
          </a:endParaRPr>
        </a:p>
      </dgm:t>
    </dgm:pt>
    <dgm:pt modelId="{169DFE70-37E3-4EE0-8576-4BFEF4139C81}" type="sibTrans" cxnId="{D5ACD23C-C15C-4814-B751-B7D3156C6389}">
      <dgm:prSet/>
      <dgm:spPr/>
      <dgm:t>
        <a:bodyPr/>
        <a:lstStyle/>
        <a:p>
          <a:endParaRPr lang="el-GR">
            <a:latin typeface="Titilium"/>
          </a:endParaRPr>
        </a:p>
      </dgm:t>
    </dgm:pt>
    <dgm:pt modelId="{1C5E1A9F-7C16-4AE8-B551-A17A6133E146}">
      <dgm:prSet phldrT="[Text]"/>
      <dgm:spPr/>
      <dgm:t>
        <a:bodyPr/>
        <a:lstStyle/>
        <a:p>
          <a:r>
            <a:rPr lang="en-US" b="1">
              <a:latin typeface="Titilium"/>
            </a:rPr>
            <a:t>1</a:t>
          </a:r>
          <a:r>
            <a:rPr lang="en-US" b="1" baseline="30000">
              <a:latin typeface="Titilium"/>
            </a:rPr>
            <a:t>st</a:t>
          </a:r>
          <a:r>
            <a:rPr lang="en-US" b="1">
              <a:latin typeface="Titilium"/>
            </a:rPr>
            <a:t> Stage Submission Deadline</a:t>
          </a:r>
        </a:p>
        <a:p>
          <a:r>
            <a:rPr lang="en-US" b="1" u="none">
              <a:latin typeface="Titilium"/>
            </a:rPr>
            <a:t>31 January 2024</a:t>
          </a:r>
        </a:p>
        <a:p>
          <a:r>
            <a:rPr lang="en-US" b="1" u="none">
              <a:latin typeface="Titilium"/>
            </a:rPr>
            <a:t>13:00 CET</a:t>
          </a:r>
          <a:endParaRPr lang="el-GR" b="1" u="none">
            <a:latin typeface="Titilium"/>
          </a:endParaRPr>
        </a:p>
      </dgm:t>
    </dgm:pt>
    <dgm:pt modelId="{12ACB42A-B674-42C5-90B0-80F8E823825C}" type="parTrans" cxnId="{CF50F886-84BC-49E9-8484-6D948702D927}">
      <dgm:prSet/>
      <dgm:spPr/>
      <dgm:t>
        <a:bodyPr/>
        <a:lstStyle/>
        <a:p>
          <a:endParaRPr lang="el-GR">
            <a:latin typeface="Titilium"/>
          </a:endParaRPr>
        </a:p>
      </dgm:t>
    </dgm:pt>
    <dgm:pt modelId="{7DD1C477-A64A-48AF-9DAF-9F4BD50F034F}" type="sibTrans" cxnId="{CF50F886-84BC-49E9-8484-6D948702D927}">
      <dgm:prSet/>
      <dgm:spPr/>
      <dgm:t>
        <a:bodyPr/>
        <a:lstStyle/>
        <a:p>
          <a:endParaRPr lang="el-GR">
            <a:latin typeface="Titilium"/>
          </a:endParaRPr>
        </a:p>
      </dgm:t>
    </dgm:pt>
    <dgm:pt modelId="{257D0A06-7DF0-48C6-A65E-521DE8325C25}">
      <dgm:prSet phldrT="[Text]"/>
      <dgm:spPr/>
      <dgm:t>
        <a:bodyPr/>
        <a:lstStyle/>
        <a:p>
          <a:r>
            <a:rPr lang="en-US" b="1">
              <a:latin typeface="Titilium"/>
            </a:rPr>
            <a:t>2</a:t>
          </a:r>
          <a:r>
            <a:rPr lang="en-US" b="1" baseline="30000">
              <a:latin typeface="Titilium"/>
            </a:rPr>
            <a:t>nd</a:t>
          </a:r>
          <a:r>
            <a:rPr lang="en-US" b="1">
              <a:latin typeface="Titilium"/>
            </a:rPr>
            <a:t> Stage Submission Deadline</a:t>
          </a:r>
        </a:p>
        <a:p>
          <a:r>
            <a:rPr lang="en-US" b="1">
              <a:latin typeface="Titilium"/>
            </a:rPr>
            <a:t>29 May 2024</a:t>
          </a:r>
        </a:p>
        <a:p>
          <a:r>
            <a:rPr lang="en-US" b="1">
              <a:latin typeface="Titilium"/>
            </a:rPr>
            <a:t>13:00 CET</a:t>
          </a:r>
          <a:endParaRPr lang="el-GR" b="1">
            <a:latin typeface="Titilium"/>
          </a:endParaRPr>
        </a:p>
      </dgm:t>
    </dgm:pt>
    <dgm:pt modelId="{745CEF1E-1F2B-4804-B4AC-D2B7D4FC28DB}" type="parTrans" cxnId="{9DC85296-3D91-47F9-8CFE-FBE4FCF74BA0}">
      <dgm:prSet/>
      <dgm:spPr/>
      <dgm:t>
        <a:bodyPr/>
        <a:lstStyle/>
        <a:p>
          <a:endParaRPr lang="el-GR">
            <a:latin typeface="Titilium"/>
          </a:endParaRPr>
        </a:p>
      </dgm:t>
    </dgm:pt>
    <dgm:pt modelId="{E03E8BBF-D2FF-48F0-BE85-75DD1E0FE4BE}" type="sibTrans" cxnId="{9DC85296-3D91-47F9-8CFE-FBE4FCF74BA0}">
      <dgm:prSet/>
      <dgm:spPr/>
      <dgm:t>
        <a:bodyPr/>
        <a:lstStyle/>
        <a:p>
          <a:endParaRPr lang="el-GR">
            <a:latin typeface="Titilium"/>
          </a:endParaRPr>
        </a:p>
      </dgm:t>
    </dgm:pt>
    <dgm:pt modelId="{0D06A309-9452-47DD-8DF9-AF2B33EA5264}" type="pres">
      <dgm:prSet presAssocID="{F94DC399-744D-4A87-8338-0255B6E3DA95}" presName="Name0" presStyleCnt="0">
        <dgm:presLayoutVars>
          <dgm:dir/>
          <dgm:animLvl val="lvl"/>
          <dgm:resizeHandles val="exact"/>
        </dgm:presLayoutVars>
      </dgm:prSet>
      <dgm:spPr/>
    </dgm:pt>
    <dgm:pt modelId="{B1F4B063-21A5-48E8-8B9B-E95C2DA769B1}" type="pres">
      <dgm:prSet presAssocID="{88F26E93-5C8A-42AD-ABB7-C753987AF2D1}" presName="parTxOnly" presStyleLbl="node1" presStyleIdx="0" presStyleCnt="3">
        <dgm:presLayoutVars>
          <dgm:chMax val="0"/>
          <dgm:chPref val="0"/>
          <dgm:bulletEnabled val="1"/>
        </dgm:presLayoutVars>
      </dgm:prSet>
      <dgm:spPr/>
    </dgm:pt>
    <dgm:pt modelId="{C49F51D3-4E59-473B-84AA-11E37A027F5C}" type="pres">
      <dgm:prSet presAssocID="{169DFE70-37E3-4EE0-8576-4BFEF4139C81}" presName="parTxOnlySpace" presStyleCnt="0"/>
      <dgm:spPr/>
    </dgm:pt>
    <dgm:pt modelId="{ECF9E6D3-3B31-4035-A1D1-47D31E569A95}" type="pres">
      <dgm:prSet presAssocID="{1C5E1A9F-7C16-4AE8-B551-A17A6133E146}" presName="parTxOnly" presStyleLbl="node1" presStyleIdx="1" presStyleCnt="3">
        <dgm:presLayoutVars>
          <dgm:chMax val="0"/>
          <dgm:chPref val="0"/>
          <dgm:bulletEnabled val="1"/>
        </dgm:presLayoutVars>
      </dgm:prSet>
      <dgm:spPr/>
    </dgm:pt>
    <dgm:pt modelId="{EBC67C0C-441C-4B94-A4AF-09B85D5946C9}" type="pres">
      <dgm:prSet presAssocID="{7DD1C477-A64A-48AF-9DAF-9F4BD50F034F}" presName="parTxOnlySpace" presStyleCnt="0"/>
      <dgm:spPr/>
    </dgm:pt>
    <dgm:pt modelId="{3BD4A01B-F131-428F-9B43-486830FA1416}" type="pres">
      <dgm:prSet presAssocID="{257D0A06-7DF0-48C6-A65E-521DE8325C25}" presName="parTxOnly" presStyleLbl="node1" presStyleIdx="2" presStyleCnt="3">
        <dgm:presLayoutVars>
          <dgm:chMax val="0"/>
          <dgm:chPref val="0"/>
          <dgm:bulletEnabled val="1"/>
        </dgm:presLayoutVars>
      </dgm:prSet>
      <dgm:spPr/>
    </dgm:pt>
  </dgm:ptLst>
  <dgm:cxnLst>
    <dgm:cxn modelId="{82B1CB18-BF3B-4425-99A6-36256DED9546}" type="presOf" srcId="{88F26E93-5C8A-42AD-ABB7-C753987AF2D1}" destId="{B1F4B063-21A5-48E8-8B9B-E95C2DA769B1}" srcOrd="0" destOrd="0" presId="urn:microsoft.com/office/officeart/2005/8/layout/chevron1"/>
    <dgm:cxn modelId="{D5ACD23C-C15C-4814-B751-B7D3156C6389}" srcId="{F94DC399-744D-4A87-8338-0255B6E3DA95}" destId="{88F26E93-5C8A-42AD-ABB7-C753987AF2D1}" srcOrd="0" destOrd="0" parTransId="{91E747F3-A8E0-4041-8CB8-33D529FA83A1}" sibTransId="{169DFE70-37E3-4EE0-8576-4BFEF4139C81}"/>
    <dgm:cxn modelId="{8852D53E-9BB8-4EA2-ADD7-C42AAA873207}" type="presOf" srcId="{F94DC399-744D-4A87-8338-0255B6E3DA95}" destId="{0D06A309-9452-47DD-8DF9-AF2B33EA5264}" srcOrd="0" destOrd="0" presId="urn:microsoft.com/office/officeart/2005/8/layout/chevron1"/>
    <dgm:cxn modelId="{1B5CC86E-9FFF-40C5-8273-8F4D10352321}" type="presOf" srcId="{257D0A06-7DF0-48C6-A65E-521DE8325C25}" destId="{3BD4A01B-F131-428F-9B43-486830FA1416}" srcOrd="0" destOrd="0" presId="urn:microsoft.com/office/officeart/2005/8/layout/chevron1"/>
    <dgm:cxn modelId="{EC572283-197C-4B80-A678-A257B14B23A2}" type="presOf" srcId="{1C5E1A9F-7C16-4AE8-B551-A17A6133E146}" destId="{ECF9E6D3-3B31-4035-A1D1-47D31E569A95}" srcOrd="0" destOrd="0" presId="urn:microsoft.com/office/officeart/2005/8/layout/chevron1"/>
    <dgm:cxn modelId="{CF50F886-84BC-49E9-8484-6D948702D927}" srcId="{F94DC399-744D-4A87-8338-0255B6E3DA95}" destId="{1C5E1A9F-7C16-4AE8-B551-A17A6133E146}" srcOrd="1" destOrd="0" parTransId="{12ACB42A-B674-42C5-90B0-80F8E823825C}" sibTransId="{7DD1C477-A64A-48AF-9DAF-9F4BD50F034F}"/>
    <dgm:cxn modelId="{9DC85296-3D91-47F9-8CFE-FBE4FCF74BA0}" srcId="{F94DC399-744D-4A87-8338-0255B6E3DA95}" destId="{257D0A06-7DF0-48C6-A65E-521DE8325C25}" srcOrd="2" destOrd="0" parTransId="{745CEF1E-1F2B-4804-B4AC-D2B7D4FC28DB}" sibTransId="{E03E8BBF-D2FF-48F0-BE85-75DD1E0FE4BE}"/>
    <dgm:cxn modelId="{F54C9F0C-2357-424B-81D6-129A777B0AC5}" type="presParOf" srcId="{0D06A309-9452-47DD-8DF9-AF2B33EA5264}" destId="{B1F4B063-21A5-48E8-8B9B-E95C2DA769B1}" srcOrd="0" destOrd="0" presId="urn:microsoft.com/office/officeart/2005/8/layout/chevron1"/>
    <dgm:cxn modelId="{EC1DBFAD-0AFA-4CEA-862E-5400D6F5ADD0}" type="presParOf" srcId="{0D06A309-9452-47DD-8DF9-AF2B33EA5264}" destId="{C49F51D3-4E59-473B-84AA-11E37A027F5C}" srcOrd="1" destOrd="0" presId="urn:microsoft.com/office/officeart/2005/8/layout/chevron1"/>
    <dgm:cxn modelId="{CD3798E2-4FB1-4007-A123-425FB3A65A65}" type="presParOf" srcId="{0D06A309-9452-47DD-8DF9-AF2B33EA5264}" destId="{ECF9E6D3-3B31-4035-A1D1-47D31E569A95}" srcOrd="2" destOrd="0" presId="urn:microsoft.com/office/officeart/2005/8/layout/chevron1"/>
    <dgm:cxn modelId="{31A1BD3F-2F42-4BF5-BF65-5EC69D68A546}" type="presParOf" srcId="{0D06A309-9452-47DD-8DF9-AF2B33EA5264}" destId="{EBC67C0C-441C-4B94-A4AF-09B85D5946C9}" srcOrd="3" destOrd="0" presId="urn:microsoft.com/office/officeart/2005/8/layout/chevron1"/>
    <dgm:cxn modelId="{985D5CCE-9844-47BC-8774-CA21FE243C72}" type="presParOf" srcId="{0D06A309-9452-47DD-8DF9-AF2B33EA5264}" destId="{3BD4A01B-F131-428F-9B43-486830FA14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4B063-21A5-48E8-8B9B-E95C2DA769B1}">
      <dsp:nvSpPr>
        <dsp:cNvPr id="0" name=""/>
        <dsp:cNvSpPr/>
      </dsp:nvSpPr>
      <dsp:spPr>
        <a:xfrm>
          <a:off x="3327" y="2709721"/>
          <a:ext cx="4053747" cy="1621499"/>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a:latin typeface="Titilium"/>
            </a:rPr>
            <a:t>KAVA 12 Call Opening</a:t>
          </a:r>
        </a:p>
        <a:p>
          <a:pPr marL="0" lvl="0" indent="0" algn="ctr" defTabSz="933450">
            <a:lnSpc>
              <a:spcPct val="90000"/>
            </a:lnSpc>
            <a:spcBef>
              <a:spcPct val="0"/>
            </a:spcBef>
            <a:spcAft>
              <a:spcPct val="35000"/>
            </a:spcAft>
            <a:buNone/>
          </a:pPr>
          <a:r>
            <a:rPr lang="en-US" sz="2100" kern="1200">
              <a:latin typeface="Titilium"/>
            </a:rPr>
            <a:t>16 November 2023</a:t>
          </a:r>
          <a:endParaRPr lang="el-GR" sz="2100" kern="1200">
            <a:latin typeface="Titilium"/>
          </a:endParaRPr>
        </a:p>
      </dsp:txBody>
      <dsp:txXfrm>
        <a:off x="814077" y="2709721"/>
        <a:ext cx="2432248" cy="1621499"/>
      </dsp:txXfrm>
    </dsp:sp>
    <dsp:sp modelId="{ECF9E6D3-3B31-4035-A1D1-47D31E569A95}">
      <dsp:nvSpPr>
        <dsp:cNvPr id="0" name=""/>
        <dsp:cNvSpPr/>
      </dsp:nvSpPr>
      <dsp:spPr>
        <a:xfrm>
          <a:off x="3651700" y="2709721"/>
          <a:ext cx="4053747" cy="1621499"/>
        </a:xfrm>
        <a:prstGeom prst="chevr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a:latin typeface="Titilium"/>
            </a:rPr>
            <a:t>1</a:t>
          </a:r>
          <a:r>
            <a:rPr lang="en-US" sz="2100" b="1" kern="1200" baseline="30000">
              <a:latin typeface="Titilium"/>
            </a:rPr>
            <a:t>st</a:t>
          </a:r>
          <a:r>
            <a:rPr lang="en-US" sz="2100" b="1" kern="1200">
              <a:latin typeface="Titilium"/>
            </a:rPr>
            <a:t> Stage Submission Deadline</a:t>
          </a:r>
        </a:p>
        <a:p>
          <a:pPr marL="0" lvl="0" indent="0" algn="ctr" defTabSz="933450">
            <a:lnSpc>
              <a:spcPct val="90000"/>
            </a:lnSpc>
            <a:spcBef>
              <a:spcPct val="0"/>
            </a:spcBef>
            <a:spcAft>
              <a:spcPct val="35000"/>
            </a:spcAft>
            <a:buNone/>
          </a:pPr>
          <a:r>
            <a:rPr lang="en-US" sz="2100" b="1" u="none" kern="1200">
              <a:latin typeface="Titilium"/>
            </a:rPr>
            <a:t>31 January 2024</a:t>
          </a:r>
        </a:p>
        <a:p>
          <a:pPr marL="0" lvl="0" indent="0" algn="ctr" defTabSz="933450">
            <a:lnSpc>
              <a:spcPct val="90000"/>
            </a:lnSpc>
            <a:spcBef>
              <a:spcPct val="0"/>
            </a:spcBef>
            <a:spcAft>
              <a:spcPct val="35000"/>
            </a:spcAft>
            <a:buNone/>
          </a:pPr>
          <a:r>
            <a:rPr lang="en-US" sz="2100" b="1" u="none" kern="1200">
              <a:latin typeface="Titilium"/>
            </a:rPr>
            <a:t>13:00 CET</a:t>
          </a:r>
          <a:endParaRPr lang="el-GR" sz="2100" b="1" u="none" kern="1200">
            <a:latin typeface="Titilium"/>
          </a:endParaRPr>
        </a:p>
      </dsp:txBody>
      <dsp:txXfrm>
        <a:off x="4462450" y="2709721"/>
        <a:ext cx="2432248" cy="1621499"/>
      </dsp:txXfrm>
    </dsp:sp>
    <dsp:sp modelId="{3BD4A01B-F131-428F-9B43-486830FA1416}">
      <dsp:nvSpPr>
        <dsp:cNvPr id="0" name=""/>
        <dsp:cNvSpPr/>
      </dsp:nvSpPr>
      <dsp:spPr>
        <a:xfrm>
          <a:off x="7300073" y="2709721"/>
          <a:ext cx="4053747" cy="1621499"/>
        </a:xfrm>
        <a:prstGeom prst="chevr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a:latin typeface="Titilium"/>
            </a:rPr>
            <a:t>2</a:t>
          </a:r>
          <a:r>
            <a:rPr lang="en-US" sz="2100" b="1" kern="1200" baseline="30000">
              <a:latin typeface="Titilium"/>
            </a:rPr>
            <a:t>nd</a:t>
          </a:r>
          <a:r>
            <a:rPr lang="en-US" sz="2100" b="1" kern="1200">
              <a:latin typeface="Titilium"/>
            </a:rPr>
            <a:t> Stage Submission Deadline</a:t>
          </a:r>
        </a:p>
        <a:p>
          <a:pPr marL="0" lvl="0" indent="0" algn="ctr" defTabSz="933450">
            <a:lnSpc>
              <a:spcPct val="90000"/>
            </a:lnSpc>
            <a:spcBef>
              <a:spcPct val="0"/>
            </a:spcBef>
            <a:spcAft>
              <a:spcPct val="35000"/>
            </a:spcAft>
            <a:buNone/>
          </a:pPr>
          <a:r>
            <a:rPr lang="en-US" sz="2100" b="1" kern="1200">
              <a:latin typeface="Titilium"/>
            </a:rPr>
            <a:t>29 May 2024</a:t>
          </a:r>
        </a:p>
        <a:p>
          <a:pPr marL="0" lvl="0" indent="0" algn="ctr" defTabSz="933450">
            <a:lnSpc>
              <a:spcPct val="90000"/>
            </a:lnSpc>
            <a:spcBef>
              <a:spcPct val="0"/>
            </a:spcBef>
            <a:spcAft>
              <a:spcPct val="35000"/>
            </a:spcAft>
            <a:buNone/>
          </a:pPr>
          <a:r>
            <a:rPr lang="en-US" sz="2100" b="1" kern="1200">
              <a:latin typeface="Titilium"/>
            </a:rPr>
            <a:t>13:00 CET</a:t>
          </a:r>
          <a:endParaRPr lang="el-GR" sz="2100" b="1" kern="1200">
            <a:latin typeface="Titilium"/>
          </a:endParaRPr>
        </a:p>
      </dsp:txBody>
      <dsp:txXfrm>
        <a:off x="8110823" y="2709721"/>
        <a:ext cx="2432248" cy="16214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0.59221</cdr:x>
      <cdr:y>0.40078</cdr:y>
    </cdr:from>
    <cdr:to>
      <cdr:x>0.87239</cdr:x>
      <cdr:y>0.49875</cdr:y>
    </cdr:to>
    <cdr:sp macro="" textlink="">
      <cdr:nvSpPr>
        <cdr:cNvPr id="2" name="TextBox 15">
          <a:extLst xmlns:a="http://schemas.openxmlformats.org/drawingml/2006/main">
            <a:ext uri="{FF2B5EF4-FFF2-40B4-BE49-F238E27FC236}">
              <a16:creationId xmlns:a16="http://schemas.microsoft.com/office/drawing/2014/main" id="{3B92A772-D35D-80AB-4064-A35D0053A20F}"/>
            </a:ext>
          </a:extLst>
        </cdr:cNvPr>
        <cdr:cNvSpPr txBox="1"/>
      </cdr:nvSpPr>
      <cdr:spPr>
        <a:xfrm xmlns:a="http://schemas.openxmlformats.org/drawingml/2006/main">
          <a:off x="2997615" y="1574168"/>
          <a:ext cx="1418188" cy="3848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xmlns:a="http://schemas.openxmlformats.org/drawingml/2006/main">
          <a:pPr algn="ctr"/>
          <a:r>
            <a:rPr lang="en-US" sz="2000" b="1" dirty="0">
              <a:solidFill>
                <a:schemeClr val="bg1"/>
              </a:solidFill>
              <a:latin typeface="Titilium"/>
            </a:rPr>
            <a:t>Education</a:t>
          </a:r>
          <a:endParaRPr lang="el-GR" sz="2000" b="1" dirty="0">
            <a:solidFill>
              <a:schemeClr val="bg1"/>
            </a:solidFill>
            <a:latin typeface="Titilium"/>
          </a:endParaRPr>
        </a:p>
      </cdr:txBody>
    </cdr:sp>
  </cdr:relSizeAnchor>
  <cdr:relSizeAnchor xmlns:cdr="http://schemas.openxmlformats.org/drawingml/2006/chartDrawing">
    <cdr:from>
      <cdr:x>0.42026</cdr:x>
      <cdr:y>0.66319</cdr:y>
    </cdr:from>
    <cdr:to>
      <cdr:x>0.70044</cdr:x>
      <cdr:y>0.76116</cdr:y>
    </cdr:to>
    <cdr:sp macro="" textlink="">
      <cdr:nvSpPr>
        <cdr:cNvPr id="3" name="TextBox 14">
          <a:extLst xmlns:a="http://schemas.openxmlformats.org/drawingml/2006/main">
            <a:ext uri="{FF2B5EF4-FFF2-40B4-BE49-F238E27FC236}">
              <a16:creationId xmlns:a16="http://schemas.microsoft.com/office/drawing/2014/main" id="{B2ACD6B4-6BBE-32FC-0DC7-9C18A75F6885}"/>
            </a:ext>
          </a:extLst>
        </cdr:cNvPr>
        <cdr:cNvSpPr txBox="1"/>
      </cdr:nvSpPr>
      <cdr:spPr>
        <a:xfrm xmlns:a="http://schemas.openxmlformats.org/drawingml/2006/main">
          <a:off x="2127243" y="2604848"/>
          <a:ext cx="1418187" cy="3848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xmlns:a="http://schemas.openxmlformats.org/drawingml/2006/main">
          <a:pPr algn="ctr"/>
          <a:r>
            <a:rPr lang="en-US" sz="2000" b="1" dirty="0">
              <a:solidFill>
                <a:schemeClr val="bg1"/>
              </a:solidFill>
              <a:latin typeface="Titilium"/>
            </a:rPr>
            <a:t>Upscaling</a:t>
          </a:r>
          <a:endParaRPr lang="el-GR" sz="2000" b="1" dirty="0">
            <a:solidFill>
              <a:schemeClr val="bg1"/>
            </a:solidFill>
            <a:latin typeface="Titilium"/>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6BDFB0B4-120E-42EC-4428-BC76455D397F}"/>
              </a:ext>
            </a:extLst>
          </p:cNvPr>
          <p:cNvSpPr>
            <a:spLocks noGrp="1"/>
          </p:cNvSpPr>
          <p:nvPr>
            <p:ph type="hdr" sz="quarter"/>
          </p:nvPr>
        </p:nvSpPr>
        <p:spPr>
          <a:xfrm>
            <a:off x="1" y="1"/>
            <a:ext cx="3076099" cy="51276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81D1B17-1095-591F-5B06-78D24D62FF35}"/>
              </a:ext>
            </a:extLst>
          </p:cNvPr>
          <p:cNvSpPr>
            <a:spLocks noGrp="1"/>
          </p:cNvSpPr>
          <p:nvPr>
            <p:ph type="dt" sz="quarter" idx="1"/>
          </p:nvPr>
        </p:nvSpPr>
        <p:spPr>
          <a:xfrm>
            <a:off x="4021615" y="1"/>
            <a:ext cx="3076098" cy="512763"/>
          </a:xfrm>
          <a:prstGeom prst="rect">
            <a:avLst/>
          </a:prstGeom>
        </p:spPr>
        <p:txBody>
          <a:bodyPr vert="horz" lIns="91440" tIns="45720" rIns="91440" bIns="45720" rtlCol="0"/>
          <a:lstStyle>
            <a:lvl1pPr algn="r">
              <a:defRPr sz="1200"/>
            </a:lvl1pPr>
          </a:lstStyle>
          <a:p>
            <a:fld id="{0A911B51-FEBC-4C75-96D7-F7743AD753B8}" type="datetimeFigureOut">
              <a:rPr lang="el-GR" smtClean="0"/>
              <a:t>8/1/2024</a:t>
            </a:fld>
            <a:endParaRPr lang="el-GR"/>
          </a:p>
        </p:txBody>
      </p:sp>
      <p:sp>
        <p:nvSpPr>
          <p:cNvPr id="4" name="Θέση υποσέλιδου 3">
            <a:extLst>
              <a:ext uri="{FF2B5EF4-FFF2-40B4-BE49-F238E27FC236}">
                <a16:creationId xmlns:a16="http://schemas.microsoft.com/office/drawing/2014/main" id="{DE813FAF-B04D-E181-3FC9-0F8DAC738870}"/>
              </a:ext>
            </a:extLst>
          </p:cNvPr>
          <p:cNvSpPr>
            <a:spLocks noGrp="1"/>
          </p:cNvSpPr>
          <p:nvPr>
            <p:ph type="ftr" sz="quarter" idx="2"/>
          </p:nvPr>
        </p:nvSpPr>
        <p:spPr>
          <a:xfrm>
            <a:off x="1" y="9721851"/>
            <a:ext cx="3076099" cy="512763"/>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6D45EFAF-7DE8-289C-5B83-AFEC62FF5426}"/>
              </a:ext>
            </a:extLst>
          </p:cNvPr>
          <p:cNvSpPr>
            <a:spLocks noGrp="1"/>
          </p:cNvSpPr>
          <p:nvPr>
            <p:ph type="sldNum" sz="quarter" idx="3"/>
          </p:nvPr>
        </p:nvSpPr>
        <p:spPr>
          <a:xfrm>
            <a:off x="4021615" y="9721851"/>
            <a:ext cx="3076098" cy="512763"/>
          </a:xfrm>
          <a:prstGeom prst="rect">
            <a:avLst/>
          </a:prstGeom>
        </p:spPr>
        <p:txBody>
          <a:bodyPr vert="horz" lIns="91440" tIns="45720" rIns="91440" bIns="45720" rtlCol="0" anchor="b"/>
          <a:lstStyle>
            <a:lvl1pPr algn="r">
              <a:defRPr sz="1200"/>
            </a:lvl1pPr>
          </a:lstStyle>
          <a:p>
            <a:fld id="{53F66CFA-93E3-4CFB-9EEB-F8BBB947334B}" type="slidenum">
              <a:rPr lang="el-GR" smtClean="0"/>
              <a:t>‹#›</a:t>
            </a:fld>
            <a:endParaRPr lang="el-GR"/>
          </a:p>
        </p:txBody>
      </p:sp>
    </p:spTree>
    <p:extLst>
      <p:ext uri="{BB962C8B-B14F-4D97-AF65-F5344CB8AC3E}">
        <p14:creationId xmlns:p14="http://schemas.microsoft.com/office/powerpoint/2010/main" val="413075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04298DC-2E6F-4CD8-A625-6B620A0BACBE}"/>
              </a:ext>
            </a:extLst>
          </p:cNvPr>
          <p:cNvSpPr>
            <a:spLocks noGrp="1" noRot="1" noChangeAspect="1"/>
          </p:cNvSpPr>
          <p:nvPr>
            <p:ph type="sldImg"/>
          </p:nvPr>
        </p:nvSpPr>
        <p:spPr bwMode="auto">
          <a:xfrm>
            <a:off x="138113" y="766763"/>
            <a:ext cx="6823075" cy="383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3154B4AF-9B11-4A5C-A4AF-AEEB268F8A97}"/>
              </a:ext>
            </a:extLst>
          </p:cNvPr>
          <p:cNvSpPr>
            <a:spLocks noGrp="1"/>
          </p:cNvSpPr>
          <p:nvPr>
            <p:ph type="body" sz="quarter" idx="1"/>
          </p:nvPr>
        </p:nvSpPr>
        <p:spPr bwMode="auto">
          <a:xfrm>
            <a:off x="946574" y="4861441"/>
            <a:ext cx="5206153" cy="4605576"/>
          </a:xfrm>
          <a:prstGeom prst="rect">
            <a:avLst/>
          </a:prstGeom>
          <a:noFill/>
          <a:ln>
            <a:noFill/>
          </a:ln>
          <a:effectLst/>
        </p:spPr>
        <p:txBody>
          <a:bodyPr vert="horz" wrap="square" lIns="99066" tIns="49533" rIns="99066" bIns="49533"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266219556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itrawmaterials.eu/lighthouses/responsible-sourc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itrawmaterials.eu/lighthouses/sustainable-materi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10725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RawMaterials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comprises of more than 120 core and associate partners and over 180 project partners of leading businesses, universities, research &amp; technology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organisations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from over 20 EU countries.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By becoming an EIT RM partner, there are a lot of advantages, including: support of innovation and education projects, getting access to networking and matchmaking events, having the opportunity to meet with experts, as well as getting access to digital collaboration and networking platforms, and benefit from preferred access to the network and servicing components,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There are 3 levels of partnership: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Core partner: full access to strategy and governance, amount of membership fees: 100.000 euros/year and no funding limit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Associate partner: shared access to strategy and governance, amount of membership fees: 30.000 euros/year and up to 300.000 euros of EIT funding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Project partner: shared access to strategy and governance, amount of membership fees: 10.000 euros/year and up to 100.000 euros of EIT funding</a:t>
            </a:r>
          </a:p>
          <a:p>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Non-members can be included in consortia, although in the case of positive evaluation and funding of the proposal, by the time the project starts they should have become members.</a:t>
            </a:r>
          </a:p>
          <a:p>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endParaRPr lang="en-US" dirty="0"/>
          </a:p>
        </p:txBody>
      </p:sp>
    </p:spTree>
    <p:extLst>
      <p:ext uri="{BB962C8B-B14F-4D97-AF65-F5344CB8AC3E}">
        <p14:creationId xmlns:p14="http://schemas.microsoft.com/office/powerpoint/2010/main" val="73614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200 industries are members of the EIT RM Community and among them the biggest around Europe. 9 Greek industrial partners, with </a:t>
            </a:r>
            <a:r>
              <a:rPr lang="en-US" dirty="0" err="1"/>
              <a:t>Mytilineos</a:t>
            </a:r>
            <a:r>
              <a:rPr lang="en-US" dirty="0"/>
              <a:t>, Hellas Gold and Sunlight being among them.</a:t>
            </a:r>
          </a:p>
          <a:p>
            <a:endParaRPr lang="en-US" dirty="0"/>
          </a:p>
        </p:txBody>
      </p:sp>
    </p:spTree>
    <p:extLst>
      <p:ext uri="{BB962C8B-B14F-4D97-AF65-F5344CB8AC3E}">
        <p14:creationId xmlns:p14="http://schemas.microsoft.com/office/powerpoint/2010/main" val="12004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 Research </a:t>
            </a:r>
            <a:r>
              <a:rPr lang="en-US" dirty="0" err="1"/>
              <a:t>organisations</a:t>
            </a:r>
            <a:r>
              <a:rPr lang="en-US" dirty="0"/>
              <a:t> with 5 Greek partners</a:t>
            </a:r>
          </a:p>
        </p:txBody>
      </p:sp>
    </p:spTree>
    <p:extLst>
      <p:ext uri="{BB962C8B-B14F-4D97-AF65-F5344CB8AC3E}">
        <p14:creationId xmlns:p14="http://schemas.microsoft.com/office/powerpoint/2010/main" val="208607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 Universities are members of EIT RM Community, with NTUA being one of them.</a:t>
            </a:r>
          </a:p>
        </p:txBody>
      </p:sp>
    </p:spTree>
    <p:extLst>
      <p:ext uri="{BB962C8B-B14F-4D97-AF65-F5344CB8AC3E}">
        <p14:creationId xmlns:p14="http://schemas.microsoft.com/office/powerpoint/2010/main" val="415835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2DAB2BAF-8064-40AB-A482-34F1502AED2F}"/>
              </a:ext>
            </a:extLst>
          </p:cNvPr>
          <p:cNvSpPr>
            <a:spLocks noGrp="1" noRot="1" noChangeAspect="1" noTextEdit="1"/>
          </p:cNvSpPr>
          <p:nvPr>
            <p:ph type="sldImg"/>
          </p:nvPr>
        </p:nvSpPr>
        <p:spPr>
          <a:xfrm>
            <a:off x="138113" y="766763"/>
            <a:ext cx="6823075" cy="3838575"/>
          </a:xfrm>
        </p:spPr>
      </p:sp>
      <p:sp>
        <p:nvSpPr>
          <p:cNvPr id="33795" name="Rectangle 2">
            <a:extLst>
              <a:ext uri="{FF2B5EF4-FFF2-40B4-BE49-F238E27FC236}">
                <a16:creationId xmlns:a16="http://schemas.microsoft.com/office/drawing/2014/main" id="{B928C02F-455B-465A-89F2-02E98738A937}"/>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just" defTabSz="914400" rtl="0" eaLnBrk="0" fontAlgn="base" latinLnBrk="0" hangingPunct="0">
              <a:lnSpc>
                <a:spcPct val="107000"/>
              </a:lnSpc>
              <a:spcBef>
                <a:spcPct val="0"/>
              </a:spcBef>
              <a:spcAft>
                <a:spcPts val="851"/>
              </a:spcAft>
              <a:buClrTx/>
              <a:buSzTx/>
              <a:buFontTx/>
              <a:buNone/>
              <a:tabLst/>
              <a:defRPr/>
            </a:pPr>
            <a:r>
              <a:rPr lang="en-US" sz="1100" dirty="0">
                <a:ea typeface="Calibri" panose="020F0502020204030204" pitchFamily="34" charset="0"/>
                <a:cs typeface="Times New Roman" panose="02020603050405020304" pitchFamily="18" charset="0"/>
              </a:rPr>
              <a:t>Lighthouses are large-scale and long-term coordinated innovation initiatives that address critical and specific raw materials challenges for Europe. They are mission approaches to innovation and</a:t>
            </a:r>
            <a:r>
              <a:rPr lang="el-GR" sz="1100" dirty="0">
                <a:ea typeface="Calibri" panose="020F0502020204030204" pitchFamily="34" charset="0"/>
                <a:cs typeface="Times New Roman" panose="02020603050405020304" pitchFamily="18" charset="0"/>
              </a:rPr>
              <a:t> </a:t>
            </a:r>
            <a:r>
              <a:rPr lang="en-US" sz="1100" dirty="0">
                <a:ea typeface="Calibri" panose="020F0502020204030204" pitchFamily="34" charset="0"/>
                <a:cs typeface="Times New Roman" panose="02020603050405020304" pitchFamily="18" charset="0"/>
              </a:rPr>
              <a:t>education challenges and target to generate solutions for societal challenges related to raw materials. In doing so, they will raise awareness about their role and importance and create a positive</a:t>
            </a:r>
            <a:r>
              <a:rPr lang="el-GR" sz="1100" dirty="0">
                <a:ea typeface="Calibri" panose="020F0502020204030204" pitchFamily="34" charset="0"/>
                <a:cs typeface="Times New Roman" panose="02020603050405020304" pitchFamily="18" charset="0"/>
              </a:rPr>
              <a:t> </a:t>
            </a:r>
            <a:r>
              <a:rPr lang="en-US" sz="1100" dirty="0">
                <a:ea typeface="Calibri" panose="020F0502020204030204" pitchFamily="34" charset="0"/>
                <a:cs typeface="Times New Roman" panose="02020603050405020304" pitchFamily="18" charset="0"/>
              </a:rPr>
              <a:t>perception about raw materials and their associated industries.</a:t>
            </a:r>
            <a:r>
              <a:rPr lang="el-GR" sz="1100" dirty="0">
                <a:ea typeface="Calibri" panose="020F0502020204030204" pitchFamily="34" charset="0"/>
                <a:cs typeface="Times New Roman" panose="02020603050405020304" pitchFamily="18" charset="0"/>
              </a:rPr>
              <a:t> </a:t>
            </a:r>
            <a:endParaRPr lang="en-US" sz="1100" dirty="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0"/>
              </a:spcBef>
              <a:spcAft>
                <a:spcPts val="851"/>
              </a:spcAft>
              <a:buClrTx/>
              <a:buSzTx/>
              <a:buFontTx/>
              <a:buNone/>
              <a:tabLst/>
              <a:defRPr/>
            </a:pPr>
            <a:endParaRPr lang="en-US" sz="1100" dirty="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0"/>
              </a:spcBef>
              <a:spcAft>
                <a:spcPts val="851"/>
              </a:spcAft>
              <a:buClrTx/>
              <a:buSzTx/>
              <a:buFontTx/>
              <a:buNone/>
              <a:tabLst/>
              <a:defRPr/>
            </a:pPr>
            <a:endParaRPr lang="en-US" sz="1100" dirty="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0"/>
              </a:spcBef>
              <a:spcAft>
                <a:spcPts val="851"/>
              </a:spcAft>
              <a:buClrTx/>
              <a:buSzTx/>
              <a:buFontTx/>
              <a:buNone/>
              <a:tabLst/>
              <a:defRPr/>
            </a:pPr>
            <a:r>
              <a:rPr lang="en-US" sz="1100" dirty="0">
                <a:ea typeface="Calibri" panose="020F0502020204030204" pitchFamily="34" charset="0"/>
                <a:cs typeface="Times New Roman" panose="02020603050405020304" pitchFamily="18" charset="0"/>
              </a:rPr>
              <a:t>Those key </a:t>
            </a:r>
            <a:r>
              <a:rPr lang="en-US" sz="1100" dirty="0" err="1">
                <a:ea typeface="Calibri" panose="020F0502020204030204" pitchFamily="34" charset="0"/>
                <a:cs typeface="Times New Roman" panose="02020603050405020304" pitchFamily="18" charset="0"/>
              </a:rPr>
              <a:t>thematics</a:t>
            </a:r>
            <a:r>
              <a:rPr lang="en-US" sz="1100" dirty="0">
                <a:ea typeface="Calibri" panose="020F0502020204030204" pitchFamily="34" charset="0"/>
                <a:cs typeface="Times New Roman" panose="02020603050405020304" pitchFamily="18" charset="0"/>
              </a:rPr>
              <a:t> for 2024 projects are: Responsible Sourcing, Sustainable Materials and Circular Societies and are implemented though guided activities and funding tools of EIT RM such as call for innovation and Education  proposals </a:t>
            </a:r>
          </a:p>
          <a:p>
            <a:pPr marL="165111" indent="-94595" eaLnBrk="1">
              <a:lnSpc>
                <a:spcPct val="120000"/>
              </a:lnSpc>
              <a:spcBef>
                <a:spcPts val="650"/>
              </a:spcBef>
            </a:pPr>
            <a:endParaRPr lang="en-US" altLang="en-US" i="1" dirty="0">
              <a:solidFill>
                <a:srgbClr val="767171"/>
              </a:solidFill>
            </a:endParaRPr>
          </a:p>
        </p:txBody>
      </p:sp>
    </p:spTree>
    <p:extLst>
      <p:ext uri="{BB962C8B-B14F-4D97-AF65-F5344CB8AC3E}">
        <p14:creationId xmlns:p14="http://schemas.microsoft.com/office/powerpoint/2010/main" val="399000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2DAB2BAF-8064-40AB-A482-34F1502AED2F}"/>
              </a:ext>
            </a:extLst>
          </p:cNvPr>
          <p:cNvSpPr>
            <a:spLocks noGrp="1" noRot="1" noChangeAspect="1" noTextEdit="1"/>
          </p:cNvSpPr>
          <p:nvPr>
            <p:ph type="sldImg"/>
          </p:nvPr>
        </p:nvSpPr>
        <p:spPr>
          <a:xfrm>
            <a:off x="138113" y="766763"/>
            <a:ext cx="6823075" cy="3838575"/>
          </a:xfrm>
        </p:spPr>
      </p:sp>
      <p:sp>
        <p:nvSpPr>
          <p:cNvPr id="33795" name="Rectangle 2">
            <a:extLst>
              <a:ext uri="{FF2B5EF4-FFF2-40B4-BE49-F238E27FC236}">
                <a16:creationId xmlns:a16="http://schemas.microsoft.com/office/drawing/2014/main" id="{B928C02F-455B-465A-89F2-02E98738A937}"/>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i="0" u="none" strike="noStrike" dirty="0">
                <a:solidFill>
                  <a:srgbClr val="034EA2"/>
                </a:solidFill>
                <a:effectLst/>
                <a:latin typeface="Titillium Web" panose="00000500000000000000" pitchFamily="2" charset="0"/>
                <a:hlinkClick r:id="rId3"/>
              </a:rPr>
              <a:t>Responsible Sourcing Lighthouse</a:t>
            </a:r>
            <a:r>
              <a:rPr lang="en-US" sz="2800" b="0" i="0" dirty="0">
                <a:solidFill>
                  <a:srgbClr val="383838"/>
                </a:solidFill>
                <a:effectLst/>
                <a:latin typeface="Titillium Web" panose="00000500000000000000" pitchFamily="2" charset="0"/>
              </a:rPr>
              <a:t> leads the innovation in mineral exploration, responsible sourcing and processing of raw materials for Europe’s green future.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The first lighthouse, aims at boosting the responsible sourcing of critical and strategic raw materials in Europe. Three approaches are at the core of the Lighthouse Responsible Sourcing: i) achieving a more targeted and cost-effective exploration and quicker transition to operation; ii) reducing the environmental footprint of mining and processing; and iii) improving the efficiency of mineral and metallurgical processing by smart targeting of ore deposits and always having the environmental footprint in mind as well.</a:t>
            </a:r>
          </a:p>
          <a:p>
            <a:pPr marL="165111" indent="-94595" eaLnBrk="1">
              <a:lnSpc>
                <a:spcPct val="120000"/>
              </a:lnSpc>
              <a:spcBef>
                <a:spcPts val="650"/>
              </a:spcBef>
            </a:pPr>
            <a:endParaRPr lang="en-US" altLang="en-US" i="1" dirty="0">
              <a:solidFill>
                <a:srgbClr val="767171"/>
              </a:solidFill>
            </a:endParaRPr>
          </a:p>
        </p:txBody>
      </p:sp>
    </p:spTree>
    <p:extLst>
      <p:ext uri="{BB962C8B-B14F-4D97-AF65-F5344CB8AC3E}">
        <p14:creationId xmlns:p14="http://schemas.microsoft.com/office/powerpoint/2010/main" val="362730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2DAB2BAF-8064-40AB-A482-34F1502AED2F}"/>
              </a:ext>
            </a:extLst>
          </p:cNvPr>
          <p:cNvSpPr>
            <a:spLocks noGrp="1" noRot="1" noChangeAspect="1" noTextEdit="1"/>
          </p:cNvSpPr>
          <p:nvPr>
            <p:ph type="sldImg"/>
          </p:nvPr>
        </p:nvSpPr>
        <p:spPr>
          <a:xfrm>
            <a:off x="138113" y="766763"/>
            <a:ext cx="6823075" cy="3838575"/>
          </a:xfrm>
        </p:spPr>
      </p:sp>
      <p:sp>
        <p:nvSpPr>
          <p:cNvPr id="33795" name="Rectangle 2">
            <a:extLst>
              <a:ext uri="{FF2B5EF4-FFF2-40B4-BE49-F238E27FC236}">
                <a16:creationId xmlns:a16="http://schemas.microsoft.com/office/drawing/2014/main" id="{B928C02F-455B-465A-89F2-02E98738A937}"/>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i="0" u="none" strike="noStrike" dirty="0">
                <a:solidFill>
                  <a:srgbClr val="034EA2"/>
                </a:solidFill>
                <a:effectLst/>
                <a:latin typeface="Titillium Web" panose="00000500000000000000" pitchFamily="2" charset="0"/>
                <a:hlinkClick r:id="rId3"/>
              </a:rPr>
              <a:t>Sustainable Materials Lighthouse</a:t>
            </a:r>
            <a:r>
              <a:rPr lang="en-US" sz="2800" b="0" i="0" dirty="0">
                <a:solidFill>
                  <a:srgbClr val="383838"/>
                </a:solidFill>
                <a:effectLst/>
                <a:latin typeface="Titillium Web" panose="00000500000000000000" pitchFamily="2" charset="0"/>
              </a:rPr>
              <a:t> guides innovation in the making, using, and recycling of sustainable and cost-efficient raw materials for future green mobility and energy.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The second Lighthouse, sustainable materials, focusses on the substitution of critical, toxic, and low-performance materials, that is, at the elemental, materials, and processing levels. Key technological approaches include the modelling of materials and processes, alloy development, microstructure engineering, and resource efficient materials design and processing, including near-net-shape processing</a:t>
            </a:r>
          </a:p>
          <a:p>
            <a:pPr marL="165111" indent="-94595" eaLnBrk="1">
              <a:lnSpc>
                <a:spcPct val="120000"/>
              </a:lnSpc>
              <a:spcBef>
                <a:spcPts val="650"/>
              </a:spcBef>
            </a:pPr>
            <a:endParaRPr lang="en-US" altLang="en-US" i="1" dirty="0">
              <a:solidFill>
                <a:srgbClr val="767171"/>
              </a:solidFill>
            </a:endParaRPr>
          </a:p>
        </p:txBody>
      </p:sp>
    </p:spTree>
    <p:extLst>
      <p:ext uri="{BB962C8B-B14F-4D97-AF65-F5344CB8AC3E}">
        <p14:creationId xmlns:p14="http://schemas.microsoft.com/office/powerpoint/2010/main" val="1251825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2DAB2BAF-8064-40AB-A482-34F1502AED2F}"/>
              </a:ext>
            </a:extLst>
          </p:cNvPr>
          <p:cNvSpPr>
            <a:spLocks noGrp="1" noRot="1" noChangeAspect="1" noTextEdit="1"/>
          </p:cNvSpPr>
          <p:nvPr>
            <p:ph type="sldImg"/>
          </p:nvPr>
        </p:nvSpPr>
        <p:spPr>
          <a:xfrm>
            <a:off x="138113" y="766763"/>
            <a:ext cx="6823075" cy="3838575"/>
          </a:xfrm>
        </p:spPr>
      </p:sp>
      <p:sp>
        <p:nvSpPr>
          <p:cNvPr id="33795" name="Rectangle 2">
            <a:extLst>
              <a:ext uri="{FF2B5EF4-FFF2-40B4-BE49-F238E27FC236}">
                <a16:creationId xmlns:a16="http://schemas.microsoft.com/office/drawing/2014/main" id="{B928C02F-455B-465A-89F2-02E98738A937}"/>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0" i="0">
                <a:solidFill>
                  <a:srgbClr val="383838"/>
                </a:solidFill>
                <a:effectLst/>
                <a:latin typeface="Titillium Web" panose="00000500000000000000" pitchFamily="2" charset="0"/>
              </a:rPr>
              <a:t>Under the Circular Societies Lighthouse, EIT </a:t>
            </a:r>
            <a:r>
              <a:rPr lang="en-US" sz="4000" b="0" i="0" err="1">
                <a:solidFill>
                  <a:srgbClr val="383838"/>
                </a:solidFill>
                <a:effectLst/>
                <a:latin typeface="Titillium Web" panose="00000500000000000000" pitchFamily="2" charset="0"/>
              </a:rPr>
              <a:t>RawMaterials</a:t>
            </a:r>
            <a:r>
              <a:rPr lang="en-US" sz="4000" b="0" i="0">
                <a:solidFill>
                  <a:srgbClr val="383838"/>
                </a:solidFill>
                <a:effectLst/>
                <a:latin typeface="Titillium Web" panose="00000500000000000000" pitchFamily="2" charset="0"/>
              </a:rPr>
              <a:t> funds and supports innovation and education activities related to industrial symbiosis and end-of-life product recycling.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383838"/>
              </a:solidFill>
              <a:effectLst/>
              <a:uLnTx/>
              <a:uFillTx/>
              <a:latin typeface="Titillium Web" panose="00000500000000000000" pitchFamily="2" charset="0"/>
              <a:ea typeface="+mn-ea"/>
              <a:cs typeface="Calibri" panose="020F0502020204030204" pitchFamily="34" charset="0"/>
              <a:sym typeface="Calibri" panose="020F0502020204030204" pitchFamily="34" charset="0"/>
            </a:endParaRPr>
          </a:p>
          <a:p>
            <a:pPr marL="165111" indent="-94595" eaLnBrk="1">
              <a:lnSpc>
                <a:spcPct val="120000"/>
              </a:lnSpc>
              <a:spcBef>
                <a:spcPts val="650"/>
              </a:spcBef>
            </a:pPr>
            <a:r>
              <a:rPr lang="en-US" sz="1800"/>
              <a:t>The Circular Societies Lighthouse, focusses on innovation and education related to industrial symbiosis, design for recycling and life-time extension, end-of-</a:t>
            </a:r>
          </a:p>
          <a:p>
            <a:pPr marL="165111" indent="-94595" eaLnBrk="1">
              <a:lnSpc>
                <a:spcPct val="120000"/>
              </a:lnSpc>
              <a:spcBef>
                <a:spcPts val="650"/>
              </a:spcBef>
            </a:pPr>
            <a:r>
              <a:rPr lang="en-US" sz="1800"/>
              <a:t>life product recycling, as well as in the chain of custody (traceability, sustainability, transparency). </a:t>
            </a:r>
            <a:endParaRPr lang="en-US" altLang="en-US" sz="1800" i="1">
              <a:solidFill>
                <a:srgbClr val="767171"/>
              </a:solidFill>
            </a:endParaRPr>
          </a:p>
          <a:p>
            <a:pPr marL="165111" indent="-94595" eaLnBrk="1">
              <a:lnSpc>
                <a:spcPct val="120000"/>
              </a:lnSpc>
              <a:spcBef>
                <a:spcPts val="650"/>
              </a:spcBef>
            </a:pPr>
            <a:endParaRPr lang="en-US" altLang="en-US" i="1">
              <a:solidFill>
                <a:srgbClr val="767171"/>
              </a:solidFill>
            </a:endParaRPr>
          </a:p>
        </p:txBody>
      </p:sp>
    </p:spTree>
    <p:extLst>
      <p:ext uri="{BB962C8B-B14F-4D97-AF65-F5344CB8AC3E}">
        <p14:creationId xmlns:p14="http://schemas.microsoft.com/office/powerpoint/2010/main" val="156021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64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539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06651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FS: financial sustainability</a:t>
            </a:r>
          </a:p>
          <a:p>
            <a:r>
              <a:rPr lang="en-US"/>
              <a:t>KTI: knowledge triangle</a:t>
            </a:r>
            <a:r>
              <a:rPr lang="en-US" dirty="0"/>
              <a:t> integration</a:t>
            </a:r>
            <a:endParaRPr lang="el-GR"/>
          </a:p>
        </p:txBody>
      </p:sp>
    </p:spTree>
    <p:extLst>
      <p:ext uri="{BB962C8B-B14F-4D97-AF65-F5344CB8AC3E}">
        <p14:creationId xmlns:p14="http://schemas.microsoft.com/office/powerpoint/2010/main" val="42883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6783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148826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775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621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A992C1D-2BFA-4AF9-ACBF-EB79A88E7C43}" type="slidenum">
              <a:rPr kumimoji="0" lang="en-GB"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36</a:t>
            </a:fld>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96621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Pillar 1 applies to 1-5 master </a:t>
            </a:r>
            <a:r>
              <a:rPr lang="en-US" err="1"/>
              <a:t>programmes</a:t>
            </a:r>
            <a:endParaRPr lang="en-US"/>
          </a:p>
          <a:p>
            <a:r>
              <a:rPr lang="en-US"/>
              <a:t>Pillar 2 – applies to 6</a:t>
            </a:r>
            <a:endParaRPr lang="el-GR"/>
          </a:p>
        </p:txBody>
      </p:sp>
    </p:spTree>
    <p:extLst>
      <p:ext uri="{BB962C8B-B14F-4D97-AF65-F5344CB8AC3E}">
        <p14:creationId xmlns:p14="http://schemas.microsoft.com/office/powerpoint/2010/main" val="484183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Apart from the conditions discussed earlier during the description of Education &amp; RIS Education Proposals there are some additional eligibility criteria that should be met in order for a proposal to be eligible and go to the evaluation stage: these eligibility criteria are: … (what is described  on the slide under the eligibility criteria bullet point)</a:t>
            </a:r>
            <a:endParaRPr lang="el-GR"/>
          </a:p>
        </p:txBody>
      </p:sp>
    </p:spTree>
    <p:extLst>
      <p:ext uri="{BB962C8B-B14F-4D97-AF65-F5344CB8AC3E}">
        <p14:creationId xmlns:p14="http://schemas.microsoft.com/office/powerpoint/2010/main" val="2725350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a:xfrm>
            <a:off x="4020564" y="9721411"/>
            <a:ext cx="3077080" cy="511568"/>
          </a:xfrm>
          <a:prstGeom prst="rect">
            <a:avLst/>
          </a:prstGeom>
        </p:spPr>
        <p:txBody>
          <a:bodyPr lIns="94650" tIns="47325" rIns="94650" bIns="47325"/>
          <a:lstStyle/>
          <a:p>
            <a:pPr marL="0" marR="0" lvl="0" indent="0" algn="l" defTabSz="914400" rtl="0" eaLnBrk="0" fontAlgn="base" latinLnBrk="0" hangingPunct="0">
              <a:lnSpc>
                <a:spcPct val="100000"/>
              </a:lnSpc>
              <a:spcBef>
                <a:spcPct val="0"/>
              </a:spcBef>
              <a:spcAft>
                <a:spcPct val="0"/>
              </a:spcAft>
              <a:buClrTx/>
              <a:buSzTx/>
              <a:buFontTx/>
              <a:buNone/>
              <a:tabLst/>
              <a:defRPr/>
            </a:pPr>
            <a:fld id="{8A992C1D-2BFA-4AF9-ACBF-EB79A88E7C43}" type="slidenum">
              <a:rPr kumimoji="0" lang="en-GB"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46</a:t>
            </a:fld>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130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a:xfrm>
            <a:off x="4020564" y="9721411"/>
            <a:ext cx="3077080" cy="511568"/>
          </a:xfrm>
          <a:prstGeom prst="rect">
            <a:avLst/>
          </a:prstGeom>
        </p:spPr>
        <p:txBody>
          <a:bodyPr lIns="94650" tIns="47325" rIns="94650" bIns="47325"/>
          <a:lstStyle/>
          <a:p>
            <a:pPr marL="0" marR="0" lvl="0" indent="0" algn="l" defTabSz="914400" rtl="0" eaLnBrk="0" fontAlgn="base" latinLnBrk="0" hangingPunct="0">
              <a:lnSpc>
                <a:spcPct val="100000"/>
              </a:lnSpc>
              <a:spcBef>
                <a:spcPct val="0"/>
              </a:spcBef>
              <a:spcAft>
                <a:spcPct val="0"/>
              </a:spcAft>
              <a:buClrTx/>
              <a:buSzTx/>
              <a:buFontTx/>
              <a:buNone/>
              <a:tabLst/>
              <a:defRPr/>
            </a:pPr>
            <a:fld id="{8A992C1D-2BFA-4AF9-ACBF-EB79A88E7C43}" type="slidenum">
              <a:rPr kumimoji="0" lang="en-GB"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47</a:t>
            </a:fld>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340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623398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E15CB9DC-F7C7-4255-8D74-CE2A9DE2EDB2}"/>
              </a:ext>
            </a:extLst>
          </p:cNvPr>
          <p:cNvSpPr>
            <a:spLocks noGrp="1" noRot="1" noChangeAspect="1" noTextEdit="1"/>
          </p:cNvSpPr>
          <p:nvPr>
            <p:ph type="sldImg"/>
          </p:nvPr>
        </p:nvSpPr>
        <p:spPr>
          <a:xfrm>
            <a:off x="138113" y="766763"/>
            <a:ext cx="6823075" cy="3838575"/>
          </a:xfrm>
        </p:spPr>
      </p:sp>
      <p:sp>
        <p:nvSpPr>
          <p:cNvPr id="51203" name="Rectangle 2">
            <a:extLst>
              <a:ext uri="{FF2B5EF4-FFF2-40B4-BE49-F238E27FC236}">
                <a16:creationId xmlns:a16="http://schemas.microsoft.com/office/drawing/2014/main" id="{8ECE6544-0AA4-4E97-986D-6379503E21F8}"/>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US" altLang="en-US" dirty="0"/>
              <a:t>EIT RM encourages the submission of proposals for projects that will create an impact on the raw materials sector. Our today’s main topic is how this call named KAVA10 that is now running, is separated in 3 categories and the main characteristics of each of them. According to the calendar, all interested parties are to submit a 1</a:t>
            </a:r>
            <a:r>
              <a:rPr lang="en-US" altLang="en-US" baseline="30000" dirty="0"/>
              <a:t>st</a:t>
            </a:r>
            <a:r>
              <a:rPr lang="en-US" altLang="en-US" dirty="0"/>
              <a:t> stage of 5 pages of the proposal until 31</a:t>
            </a:r>
            <a:r>
              <a:rPr lang="en-US" altLang="en-US" baseline="30000" dirty="0"/>
              <a:t>st</a:t>
            </a:r>
            <a:r>
              <a:rPr lang="en-US" altLang="en-US" dirty="0"/>
              <a:t> of May and then the proposals that will take the green light will go to the second stage which has a submission deadline until the 14</a:t>
            </a:r>
            <a:r>
              <a:rPr lang="en-US" altLang="en-US" baseline="30000" dirty="0"/>
              <a:t>th</a:t>
            </a:r>
            <a:r>
              <a:rPr lang="en-US" altLang="en-US" dirty="0"/>
              <a:t> of September. As you may see from the date-line results are announced within a month after the submission deadlines. </a:t>
            </a:r>
          </a:p>
        </p:txBody>
      </p:sp>
    </p:spTree>
    <p:extLst>
      <p:ext uri="{BB962C8B-B14F-4D97-AF65-F5344CB8AC3E}">
        <p14:creationId xmlns:p14="http://schemas.microsoft.com/office/powerpoint/2010/main" val="1521761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panose="020F0502020204030204"/>
                <a:ea typeface="Cambria" panose="02040503050406030204" pitchFamily="18" charset="0"/>
                <a:cs typeface="Times New Roman" panose="02020603050405020304" pitchFamily="18" charset="0"/>
                <a:sym typeface="Calibri" panose="020F0502020204030204" pitchFamily="34" charset="0"/>
              </a:rPr>
              <a:t>Regional Centre Greece in alignment with EIT RM principles, has set as top priority the innovation transferability from EIT RM to  the Greek, Cypriot and Bulgarian Community</a:t>
            </a:r>
            <a:r>
              <a:rPr kumimoji="0" lang="en-US" sz="1000" b="0" i="0" u="none" strike="noStrike" kern="1200" cap="none" spc="0" normalizeH="0" baseline="0" noProof="0" dirty="0">
                <a:ln>
                  <a:noFill/>
                </a:ln>
                <a:solidFill>
                  <a:srgbClr val="000000"/>
                </a:solidFill>
                <a:effectLst/>
                <a:uLnTx/>
                <a:uFillTx/>
                <a:latin typeface="Calibri" panose="020F0502020204030204"/>
                <a:ea typeface="Cambria" panose="02040503050406030204" pitchFamily="18" charset="0"/>
                <a:cs typeface="Times New Roman" panose="02020603050405020304" pitchFamily="18" charset="0"/>
                <a:sym typeface="Calibri" panose="020F0502020204030204" pitchFamily="34" charset="0"/>
              </a:rPr>
              <a:t>. To achieve this, the HUB outreaches  the  regional ecosystem to assist in developing  three-dimensional opportunities for innovation, based on education (which is the substrate of all industrial activity), the research and technology vision and, the interconnection of the latter to the  industrial activity. It works as an interface for EIT RM interaction with local players in the RM sector , assists in identifying funding and project opportunities providing advice, and is the connection with other existing information channels to ensure efficient exchange of information and best practices. </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sym typeface="Calibri" panose="020F0502020204030204" pitchFamily="34" charset="0"/>
            </a:endParaRPr>
          </a:p>
          <a:p>
            <a:endParaRPr lang="en-US" dirty="0"/>
          </a:p>
        </p:txBody>
      </p:sp>
    </p:spTree>
    <p:extLst>
      <p:ext uri="{BB962C8B-B14F-4D97-AF65-F5344CB8AC3E}">
        <p14:creationId xmlns:p14="http://schemas.microsoft.com/office/powerpoint/2010/main" val="1267200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Cambria" panose="02040503050406030204" pitchFamily="18" charset="0"/>
                <a:cs typeface="Times New Roman" panose="02020603050405020304" pitchFamily="18" charset="0"/>
                <a:sym typeface="Calibri" panose="020F0502020204030204" pitchFamily="34" charset="0"/>
              </a:rPr>
              <a:t>Regional Centre Greece in alignment with EIT RM principles, has set as top priority the innovation transferability from EIT RM to  the Greek, Cypriot and Bulgarian Community</a:t>
            </a:r>
            <a:r>
              <a:rPr kumimoji="0" lang="en-US" sz="1000" b="0" i="0" u="none" strike="noStrike" kern="1200" cap="none" spc="0" normalizeH="0" baseline="0" noProof="0">
                <a:ln>
                  <a:noFill/>
                </a:ln>
                <a:solidFill>
                  <a:srgbClr val="000000"/>
                </a:solidFill>
                <a:effectLst/>
                <a:uLnTx/>
                <a:uFillTx/>
                <a:latin typeface="Calibri" panose="020F0502020204030204"/>
                <a:ea typeface="Cambria" panose="02040503050406030204" pitchFamily="18" charset="0"/>
                <a:cs typeface="Times New Roman" panose="02020603050405020304" pitchFamily="18" charset="0"/>
                <a:sym typeface="Calibri" panose="020F0502020204030204" pitchFamily="34" charset="0"/>
              </a:rPr>
              <a:t>. To achieve this, the HUB outreaches  the  regional ecosystem to assist in developing  three-dimensional opportunities for innovation, based on education (which is the substrate of all industrial activity), the research and technology vision and, the interconnection of the latter to the  industrial activity. It works as an interface for EIT RM interaction with local players in the RM sector , assists in identifying funding and project opportunities providing advice, and is the connection with other existing information channels to ensure efficient exchange of information and best practices. </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sym typeface="Calibri" panose="020F0502020204030204" pitchFamily="34" charset="0"/>
            </a:endParaRPr>
          </a:p>
          <a:p>
            <a:endParaRPr lang="en-US"/>
          </a:p>
        </p:txBody>
      </p:sp>
    </p:spTree>
    <p:extLst>
      <p:ext uri="{BB962C8B-B14F-4D97-AF65-F5344CB8AC3E}">
        <p14:creationId xmlns:p14="http://schemas.microsoft.com/office/powerpoint/2010/main" val="3496571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52423"/>
                </a:solidFill>
                <a:effectLst/>
                <a:latin typeface="Segoe UI" panose="020B0502040204020203" pitchFamily="34" charset="0"/>
              </a:rPr>
              <a:t>Closing the presentation we would like to inform you that there is also a Webinar hosted by the EIT RM, tomorrow at 12.00 pm CET, This webinar is to provide you with more detailed information about the Call conditions and the opportunity to ask questions directly to the EIT RM team. You are highly motivated to join the webinar. We will share the registration link with you in the chat. </a:t>
            </a:r>
            <a:endParaRPr lang="el-GR" dirty="0"/>
          </a:p>
        </p:txBody>
      </p:sp>
    </p:spTree>
    <p:extLst>
      <p:ext uri="{BB962C8B-B14F-4D97-AF65-F5344CB8AC3E}">
        <p14:creationId xmlns:p14="http://schemas.microsoft.com/office/powerpoint/2010/main" val="2400777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us on the </a:t>
            </a:r>
            <a:r>
              <a:rPr lang="en-US" dirty="0" err="1"/>
              <a:t>Linkedin</a:t>
            </a:r>
            <a:r>
              <a:rPr lang="en-US" dirty="0"/>
              <a:t> and subscribe to our newsletter to be informed of EIT HUB RCG’s future events and outstanding news from the EIT RM community.</a:t>
            </a:r>
          </a:p>
        </p:txBody>
      </p:sp>
    </p:spTree>
    <p:extLst>
      <p:ext uri="{BB962C8B-B14F-4D97-AF65-F5344CB8AC3E}">
        <p14:creationId xmlns:p14="http://schemas.microsoft.com/office/powerpoint/2010/main" val="801555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that you would like to address directly to the EIT you can scan the QR code on the screen and complete the Google form. RCG will send the questions to the EIT RM team of East CLC in order to be answered. </a:t>
            </a:r>
            <a:endParaRPr lang="el-GR" dirty="0"/>
          </a:p>
        </p:txBody>
      </p:sp>
    </p:spTree>
    <p:extLst>
      <p:ext uri="{BB962C8B-B14F-4D97-AF65-F5344CB8AC3E}">
        <p14:creationId xmlns:p14="http://schemas.microsoft.com/office/powerpoint/2010/main" val="146494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79458D87-2C85-4021-8957-09140899B853}"/>
              </a:ext>
            </a:extLst>
          </p:cNvPr>
          <p:cNvSpPr>
            <a:spLocks noGrp="1" noRot="1" noChangeAspect="1" noTextEdit="1"/>
          </p:cNvSpPr>
          <p:nvPr>
            <p:ph type="sldImg"/>
          </p:nvPr>
        </p:nvSpPr>
        <p:spPr>
          <a:xfrm>
            <a:off x="138113" y="766763"/>
            <a:ext cx="6823075" cy="3838575"/>
          </a:xfrm>
        </p:spPr>
      </p:sp>
      <p:sp>
        <p:nvSpPr>
          <p:cNvPr id="35843" name="Rectangle 2">
            <a:extLst>
              <a:ext uri="{FF2B5EF4-FFF2-40B4-BE49-F238E27FC236}">
                <a16:creationId xmlns:a16="http://schemas.microsoft.com/office/drawing/2014/main" id="{759D055B-2493-44A8-8AFE-A2214090DE87}"/>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(European Institute of Innovation and Technology), is a European organization established back in 2008 and linked to Horizon Europe, the EU’s framework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programme</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for research and innovation.</a:t>
            </a:r>
            <a:endParaRPr kumimoji="0" lang="el-G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ΕΙΤ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has supported the creation of 8 (soon to be more) Knowledge Innovation Communities , the so-called KICs, each one targeting a specific sector and EIT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RawMaterials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to which the EIT RM HUB – RGC belongs, is one of them.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innovation communities are leading European initiatives aiming to empower innovators and entrepreneurs to develop solutions targeting societal challenges and growth.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Apart from EIT RM, the other established KICs are: EIT Climate, Digital, Food, Health, InnoEnergy, Manufacturing, Urban Mobility.</a:t>
            </a:r>
          </a:p>
          <a:p>
            <a:pPr algn="just">
              <a:lnSpc>
                <a:spcPct val="107000"/>
              </a:lnSpc>
              <a:spcAft>
                <a:spcPts val="851"/>
              </a:spcAft>
            </a:pPr>
            <a:endParaRPr lang="en-US" altLang="en-US" sz="1100" dirty="0"/>
          </a:p>
        </p:txBody>
      </p:sp>
    </p:spTree>
    <p:extLst>
      <p:ext uri="{BB962C8B-B14F-4D97-AF65-F5344CB8AC3E}">
        <p14:creationId xmlns:p14="http://schemas.microsoft.com/office/powerpoint/2010/main" val="354907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EIT RM…its vision is to make the RM sectors a significant strength in Europe and its mission is to enable the sustainable competitiveness of European minerals, metals and materials sector across their while value chain, by enhancing innovation, education and entrepreneurship. </a:t>
            </a:r>
            <a:endParaRPr lang="el-GR" dirty="0"/>
          </a:p>
        </p:txBody>
      </p:sp>
    </p:spTree>
    <p:extLst>
      <p:ext uri="{BB962C8B-B14F-4D97-AF65-F5344CB8AC3E}">
        <p14:creationId xmlns:p14="http://schemas.microsoft.com/office/powerpoint/2010/main" val="366513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RawMaterials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is the world’s largest community in the RM sector, established in 2015. The heart of EIT RM beats in Berlin, although it involves more than 22 countries, over 300 partners and its activities have contributed to more than 220 innovation solutions launched to the market, to the support of more than 600 start-ups and 400 graduates from EIT-labelled master’s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programmes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The EIT RM community is divided into 6 Co-Location Centers, in Sweden, Finland, Poland, Belgium, France and Italy, with the Greek Hub belonging to the East CLC. The established CLCs are in constant communication and cooperation with the regional hubs, aiming to outreach the local RM network.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endParaRPr lang="en-US" dirty="0"/>
          </a:p>
        </p:txBody>
      </p:sp>
    </p:spTree>
    <p:extLst>
      <p:ext uri="{BB962C8B-B14F-4D97-AF65-F5344CB8AC3E}">
        <p14:creationId xmlns:p14="http://schemas.microsoft.com/office/powerpoint/2010/main" val="5432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RawMaterials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promotes activities with the objective to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Secure raw materials supply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Design solutions that provide innovative products and processes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Close materials loops so as to realize the transition from linear to circular economy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RM is active across the entire value chain of raw materials; from exploration, mining, and mineral processing to substitution, recycling and circular economy.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endParaRPr lang="en-US" dirty="0"/>
          </a:p>
        </p:txBody>
      </p:sp>
    </p:spTree>
    <p:extLst>
      <p:ext uri="{BB962C8B-B14F-4D97-AF65-F5344CB8AC3E}">
        <p14:creationId xmlns:p14="http://schemas.microsoft.com/office/powerpoint/2010/main" val="194457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EIT RM activities revolve around 3 Pillars, namely Matchmaking &amp; Networking, Acceleration and Academy and all activities are deployed in three horizontal operational schemes:  Lighthouses , Cross KIC activities that empower synergies between different KICs and finally, the EIT Regional Innovation Scheme, which will be presented and explained later.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Shortly presenting each pillar: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Through Matchmaking and Networking, collaboration and idea sharing can be promoted. The most important event is the RM Summit.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Through </a:t>
            </a:r>
            <a:r>
              <a:rPr kumimoji="0" lang="en-US"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Accaleration</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an innovative environment is secured aiming to deliver, processes, technologies and products to meet the market needs.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And through the Academy, the EIT RM aims to educate and support young scientists and engineers to obtain the skills that the industry needs. This can be realized through </a:t>
            </a:r>
            <a:r>
              <a:rPr kumimoji="0" lang="en-US"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Master’sand</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PhD  </a:t>
            </a:r>
            <a:r>
              <a:rPr kumimoji="0" lang="en-US"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programmes</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LLL and wider societal learning.</a:t>
            </a:r>
            <a:endParaRPr lang="en-US" dirty="0"/>
          </a:p>
        </p:txBody>
      </p:sp>
    </p:spTree>
    <p:extLst>
      <p:ext uri="{BB962C8B-B14F-4D97-AF65-F5344CB8AC3E}">
        <p14:creationId xmlns:p14="http://schemas.microsoft.com/office/powerpoint/2010/main" val="279503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next slide, you may see the KAVA 11 results. The majority of the proposals submitted were Upscaling followed by the RIS Capacity building and education. More than 80% of the education, 50% of the upscaling and 40% of the capacity-building proposals were evaluated positively in the 1</a:t>
            </a:r>
            <a:r>
              <a:rPr lang="en-US" baseline="30000" dirty="0"/>
              <a:t>st</a:t>
            </a:r>
            <a:r>
              <a:rPr lang="en-US" dirty="0"/>
              <a:t> submission stage and invited to Stage 2. This can underline the great advantage of EIT RM calls for projects, which is the high success rate compared to other funding schemes such as Horizon Europe.</a:t>
            </a:r>
          </a:p>
          <a:p>
            <a:endParaRPr lang="en-US" dirty="0"/>
          </a:p>
        </p:txBody>
      </p:sp>
    </p:spTree>
    <p:extLst>
      <p:ext uri="{BB962C8B-B14F-4D97-AF65-F5344CB8AC3E}">
        <p14:creationId xmlns:p14="http://schemas.microsoft.com/office/powerpoint/2010/main" val="202851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73FB91FC-5362-4D59-85ED-EE73DDE7A0AB}"/>
              </a:ext>
            </a:extLst>
          </p:cNvPr>
          <p:cNvSpPr>
            <a:spLocks noGrp="1"/>
          </p:cNvSpPr>
          <p:nvPr>
            <p:ph type="sldNum" sz="quarter" idx="10"/>
          </p:nvPr>
        </p:nvSpPr>
        <p:spPr>
          <a:ln/>
        </p:spPr>
        <p:txBody>
          <a:bodyPr/>
          <a:lstStyle>
            <a:lvl1pPr>
              <a:defRPr/>
            </a:lvl1pPr>
          </a:lstStyle>
          <a:p>
            <a:pPr>
              <a:defRPr/>
            </a:pPr>
            <a:fld id="{1A7E8C76-0CF4-4551-AEC1-1607B4231BA0}" type="slidenum">
              <a:rPr lang="en-US" altLang="en-US"/>
              <a:pPr>
                <a:defRPr/>
              </a:pPr>
              <a:t>‹#›</a:t>
            </a:fld>
            <a:endParaRPr lang="en-US" altLang="en-US"/>
          </a:p>
        </p:txBody>
      </p:sp>
    </p:spTree>
    <p:extLst>
      <p:ext uri="{BB962C8B-B14F-4D97-AF65-F5344CB8AC3E}">
        <p14:creationId xmlns:p14="http://schemas.microsoft.com/office/powerpoint/2010/main" val="388199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E56F59B-C614-4121-87DC-4F169DE5E68C}"/>
              </a:ext>
            </a:extLst>
          </p:cNvPr>
          <p:cNvSpPr>
            <a:spLocks noGrp="1"/>
          </p:cNvSpPr>
          <p:nvPr>
            <p:ph type="sldNum" sz="quarter" idx="10"/>
          </p:nvPr>
        </p:nvSpPr>
        <p:spPr>
          <a:ln/>
        </p:spPr>
        <p:txBody>
          <a:bodyPr/>
          <a:lstStyle>
            <a:lvl1pPr>
              <a:defRPr/>
            </a:lvl1pPr>
          </a:lstStyle>
          <a:p>
            <a:pPr>
              <a:defRPr/>
            </a:pPr>
            <a:fld id="{B039D8CB-15EC-402B-9EB0-4A0F649E3260}" type="slidenum">
              <a:rPr lang="en-US" altLang="en-US"/>
              <a:pPr>
                <a:defRPr/>
              </a:pPr>
              <a:t>‹#›</a:t>
            </a:fld>
            <a:endParaRPr lang="en-US" altLang="en-US"/>
          </a:p>
        </p:txBody>
      </p:sp>
    </p:spTree>
    <p:extLst>
      <p:ext uri="{BB962C8B-B14F-4D97-AF65-F5344CB8AC3E}">
        <p14:creationId xmlns:p14="http://schemas.microsoft.com/office/powerpoint/2010/main" val="27291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0" y="1122363"/>
            <a:ext cx="2286000" cy="4133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122363"/>
            <a:ext cx="6705600" cy="4133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4304A9-DFD1-4D1F-86DF-233B875DA8E3}"/>
              </a:ext>
            </a:extLst>
          </p:cNvPr>
          <p:cNvSpPr>
            <a:spLocks noGrp="1"/>
          </p:cNvSpPr>
          <p:nvPr>
            <p:ph type="sldNum" sz="quarter" idx="10"/>
          </p:nvPr>
        </p:nvSpPr>
        <p:spPr>
          <a:ln/>
        </p:spPr>
        <p:txBody>
          <a:bodyPr/>
          <a:lstStyle>
            <a:lvl1pPr>
              <a:defRPr/>
            </a:lvl1pPr>
          </a:lstStyle>
          <a:p>
            <a:pPr>
              <a:defRPr/>
            </a:pPr>
            <a:fld id="{33D4344E-C968-4B08-876D-47E66981F24F}" type="slidenum">
              <a:rPr lang="en-US" altLang="en-US"/>
              <a:pPr>
                <a:defRPr/>
              </a:pPr>
              <a:t>‹#›</a:t>
            </a:fld>
            <a:endParaRPr lang="en-US" altLang="en-US"/>
          </a:p>
        </p:txBody>
      </p:sp>
    </p:spTree>
    <p:extLst>
      <p:ext uri="{BB962C8B-B14F-4D97-AF65-F5344CB8AC3E}">
        <p14:creationId xmlns:p14="http://schemas.microsoft.com/office/powerpoint/2010/main" val="178297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ravand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E52887-F44A-5BC9-5136-1D4DB800E067}"/>
              </a:ext>
            </a:extLst>
          </p:cNvPr>
          <p:cNvSpPr>
            <a:spLocks noGrp="1"/>
          </p:cNvSpPr>
          <p:nvPr>
            <p:ph type="pic" sz="quarter" idx="13" hasCustomPrompt="1"/>
          </p:nvPr>
        </p:nvSpPr>
        <p:spPr>
          <a:xfrm>
            <a:off x="899875" y="1632542"/>
            <a:ext cx="3592917" cy="3592916"/>
          </a:xfrm>
          <a:custGeom>
            <a:avLst/>
            <a:gdLst>
              <a:gd name="connsiteX0" fmla="*/ 1796458 w 3592917"/>
              <a:gd name="connsiteY0" fmla="*/ 0 h 3592916"/>
              <a:gd name="connsiteX1" fmla="*/ 3592917 w 3592917"/>
              <a:gd name="connsiteY1" fmla="*/ 1796458 h 3592916"/>
              <a:gd name="connsiteX2" fmla="*/ 1796458 w 3592917"/>
              <a:gd name="connsiteY2" fmla="*/ 3592916 h 3592916"/>
              <a:gd name="connsiteX3" fmla="*/ 0 w 3592917"/>
              <a:gd name="connsiteY3" fmla="*/ 1796458 h 3592916"/>
              <a:gd name="connsiteX4" fmla="*/ 1796458 w 3592917"/>
              <a:gd name="connsiteY4" fmla="*/ 0 h 359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17" h="3592916">
                <a:moveTo>
                  <a:pt x="1796458" y="0"/>
                </a:moveTo>
                <a:cubicBezTo>
                  <a:pt x="2788614" y="0"/>
                  <a:pt x="3592917" y="804302"/>
                  <a:pt x="3592917" y="1796458"/>
                </a:cubicBezTo>
                <a:cubicBezTo>
                  <a:pt x="3592917" y="2788614"/>
                  <a:pt x="2788614" y="3592916"/>
                  <a:pt x="1796458" y="3592916"/>
                </a:cubicBezTo>
                <a:cubicBezTo>
                  <a:pt x="804302" y="3592916"/>
                  <a:pt x="0" y="2788614"/>
                  <a:pt x="0" y="1796458"/>
                </a:cubicBezTo>
                <a:cubicBezTo>
                  <a:pt x="0" y="804302"/>
                  <a:pt x="804302" y="0"/>
                  <a:pt x="1796458" y="0"/>
                </a:cubicBezTo>
                <a:close/>
              </a:path>
            </a:pathLst>
          </a:custGeom>
        </p:spPr>
        <p:txBody>
          <a:bodyPr wrap="square">
            <a:noAutofit/>
          </a:bodyPr>
          <a:lstStyle>
            <a:lvl1pPr marL="0" indent="0">
              <a:buNone/>
              <a:defRPr/>
            </a:lvl1pPr>
          </a:lstStyle>
          <a:p>
            <a:r>
              <a:rPr lang="en-EG"/>
              <a:t> </a:t>
            </a:r>
          </a:p>
        </p:txBody>
      </p:sp>
      <p:sp>
        <p:nvSpPr>
          <p:cNvPr id="2" name="Date Placeholder 1">
            <a:extLst>
              <a:ext uri="{FF2B5EF4-FFF2-40B4-BE49-F238E27FC236}">
                <a16:creationId xmlns:a16="http://schemas.microsoft.com/office/drawing/2014/main" id="{9812AB27-8163-0D7F-5EF9-883DAF1AEA44}"/>
              </a:ext>
            </a:extLst>
          </p:cNvPr>
          <p:cNvSpPr>
            <a:spLocks noGrp="1"/>
          </p:cNvSpPr>
          <p:nvPr>
            <p:ph type="dt" sz="half" idx="10"/>
          </p:nvPr>
        </p:nvSpPr>
        <p:spPr/>
        <p:txBody>
          <a:bodyPr/>
          <a:lstStyle/>
          <a:p>
            <a:fld id="{FFA6E424-C7DE-B442-9803-706EB290C39B}" type="datetimeFigureOut">
              <a:rPr lang="en-EG" smtClean="0"/>
              <a:t>01/08/2024</a:t>
            </a:fld>
            <a:endParaRPr lang="en-EG"/>
          </a:p>
        </p:txBody>
      </p:sp>
      <p:sp>
        <p:nvSpPr>
          <p:cNvPr id="3" name="Footer Placeholder 2">
            <a:extLst>
              <a:ext uri="{FF2B5EF4-FFF2-40B4-BE49-F238E27FC236}">
                <a16:creationId xmlns:a16="http://schemas.microsoft.com/office/drawing/2014/main" id="{151D2DC8-F94F-CE5B-63CB-482A093A435A}"/>
              </a:ext>
            </a:extLst>
          </p:cNvPr>
          <p:cNvSpPr>
            <a:spLocks noGrp="1"/>
          </p:cNvSpPr>
          <p:nvPr>
            <p:ph type="ftr" sz="quarter" idx="11"/>
          </p:nvPr>
        </p:nvSpPr>
        <p:spPr/>
        <p:txBody>
          <a:bodyPr/>
          <a:lstStyle/>
          <a:p>
            <a:endParaRPr lang="en-EG"/>
          </a:p>
        </p:txBody>
      </p:sp>
      <p:sp>
        <p:nvSpPr>
          <p:cNvPr id="4" name="Slide Number Placeholder 3">
            <a:extLst>
              <a:ext uri="{FF2B5EF4-FFF2-40B4-BE49-F238E27FC236}">
                <a16:creationId xmlns:a16="http://schemas.microsoft.com/office/drawing/2014/main" id="{328001FA-FA6C-43B0-9BAE-CFB6DF567382}"/>
              </a:ext>
            </a:extLst>
          </p:cNvPr>
          <p:cNvSpPr>
            <a:spLocks noGrp="1"/>
          </p:cNvSpPr>
          <p:nvPr>
            <p:ph type="sldNum" sz="quarter" idx="12"/>
          </p:nvPr>
        </p:nvSpPr>
        <p:spPr/>
        <p:txBody>
          <a:bodyPr/>
          <a:lstStyle/>
          <a:p>
            <a:fld id="{D0AF7EB3-F7A4-BE46-9880-5ED35B16643C}" type="slidenum">
              <a:rPr lang="en-EG" smtClean="0"/>
              <a:t>‹#›</a:t>
            </a:fld>
            <a:endParaRPr lang="en-EG"/>
          </a:p>
        </p:txBody>
      </p:sp>
      <p:grpSp>
        <p:nvGrpSpPr>
          <p:cNvPr id="7" name="Graphic 2">
            <a:extLst>
              <a:ext uri="{FF2B5EF4-FFF2-40B4-BE49-F238E27FC236}">
                <a16:creationId xmlns:a16="http://schemas.microsoft.com/office/drawing/2014/main" id="{E822B19C-379E-2CE4-EFBF-B6281636B588}"/>
              </a:ext>
            </a:extLst>
          </p:cNvPr>
          <p:cNvGrpSpPr/>
          <p:nvPr userDrawn="1"/>
        </p:nvGrpSpPr>
        <p:grpSpPr>
          <a:xfrm>
            <a:off x="-1373858" y="-1230391"/>
            <a:ext cx="14015037" cy="9498139"/>
            <a:chOff x="-245459" y="-1230391"/>
            <a:chExt cx="14015037" cy="9498139"/>
          </a:xfrm>
          <a:solidFill>
            <a:schemeClr val="accent1">
              <a:alpha val="9825"/>
            </a:schemeClr>
          </a:solidFill>
        </p:grpSpPr>
        <p:sp>
          <p:nvSpPr>
            <p:cNvPr id="9" name="Freeform 8">
              <a:extLst>
                <a:ext uri="{FF2B5EF4-FFF2-40B4-BE49-F238E27FC236}">
                  <a16:creationId xmlns:a16="http://schemas.microsoft.com/office/drawing/2014/main" id="{170BC6B6-D078-9116-9D03-DAA3651D5BED}"/>
                </a:ext>
              </a:extLst>
            </p:cNvPr>
            <p:cNvSpPr/>
            <p:nvPr/>
          </p:nvSpPr>
          <p:spPr>
            <a:xfrm>
              <a:off x="3028446" y="5927645"/>
              <a:ext cx="925397" cy="1896237"/>
            </a:xfrm>
            <a:custGeom>
              <a:avLst/>
              <a:gdLst>
                <a:gd name="connsiteX0" fmla="*/ 37794 w 925397"/>
                <a:gd name="connsiteY0" fmla="*/ 1615107 h 1896237"/>
                <a:gd name="connsiteX1" fmla="*/ 17982 w 925397"/>
                <a:gd name="connsiteY1" fmla="*/ 1559290 h 1896237"/>
                <a:gd name="connsiteX2" fmla="*/ 47843 w 925397"/>
                <a:gd name="connsiteY2" fmla="*/ 1550527 h 1896237"/>
                <a:gd name="connsiteX3" fmla="*/ 108994 w 925397"/>
                <a:gd name="connsiteY3" fmla="*/ 1689592 h 1896237"/>
                <a:gd name="connsiteX4" fmla="*/ 81800 w 925397"/>
                <a:gd name="connsiteY4" fmla="*/ 1704784 h 1896237"/>
                <a:gd name="connsiteX5" fmla="*/ 37747 w 925397"/>
                <a:gd name="connsiteY5" fmla="*/ 1615107 h 1896237"/>
                <a:gd name="connsiteX6" fmla="*/ 2218 w 925397"/>
                <a:gd name="connsiteY6" fmla="*/ 1480328 h 1896237"/>
                <a:gd name="connsiteX7" fmla="*/ 13744 w 925397"/>
                <a:gd name="connsiteY7" fmla="*/ 1320784 h 1896237"/>
                <a:gd name="connsiteX8" fmla="*/ 44176 w 925397"/>
                <a:gd name="connsiteY8" fmla="*/ 1327452 h 1896237"/>
                <a:gd name="connsiteX9" fmla="*/ 33222 w 925397"/>
                <a:gd name="connsiteY9" fmla="*/ 1477137 h 1896237"/>
                <a:gd name="connsiteX10" fmla="*/ 2218 w 925397"/>
                <a:gd name="connsiteY10" fmla="*/ 1480328 h 1896237"/>
                <a:gd name="connsiteX11" fmla="*/ 165334 w 925397"/>
                <a:gd name="connsiteY11" fmla="*/ 1837849 h 1896237"/>
                <a:gd name="connsiteX12" fmla="*/ 191099 w 925397"/>
                <a:gd name="connsiteY12" fmla="*/ 1820323 h 1896237"/>
                <a:gd name="connsiteX13" fmla="*/ 231437 w 925397"/>
                <a:gd name="connsiteY13" fmla="*/ 1878187 h 1896237"/>
                <a:gd name="connsiteX14" fmla="*/ 206053 w 925397"/>
                <a:gd name="connsiteY14" fmla="*/ 1896237 h 1896237"/>
                <a:gd name="connsiteX15" fmla="*/ 165382 w 925397"/>
                <a:gd name="connsiteY15" fmla="*/ 1837849 h 1896237"/>
                <a:gd name="connsiteX16" fmla="*/ 63893 w 925397"/>
                <a:gd name="connsiteY16" fmla="*/ 1169718 h 1896237"/>
                <a:gd name="connsiteX17" fmla="*/ 105946 w 925397"/>
                <a:gd name="connsiteY17" fmla="*/ 1101281 h 1896237"/>
                <a:gd name="connsiteX18" fmla="*/ 131092 w 925397"/>
                <a:gd name="connsiteY18" fmla="*/ 1119664 h 1896237"/>
                <a:gd name="connsiteX19" fmla="*/ 91706 w 925397"/>
                <a:gd name="connsiteY19" fmla="*/ 1183767 h 1896237"/>
                <a:gd name="connsiteX20" fmla="*/ 63893 w 925397"/>
                <a:gd name="connsiteY20" fmla="*/ 1169718 h 1896237"/>
                <a:gd name="connsiteX21" fmla="*/ 217721 w 925397"/>
                <a:gd name="connsiteY21" fmla="*/ 987409 h 1896237"/>
                <a:gd name="connsiteX22" fmla="*/ 353834 w 925397"/>
                <a:gd name="connsiteY22" fmla="*/ 905256 h 1896237"/>
                <a:gd name="connsiteX23" fmla="*/ 366883 w 925397"/>
                <a:gd name="connsiteY23" fmla="*/ 933545 h 1896237"/>
                <a:gd name="connsiteX24" fmla="*/ 236819 w 925397"/>
                <a:gd name="connsiteY24" fmla="*/ 1012031 h 1896237"/>
                <a:gd name="connsiteX25" fmla="*/ 217721 w 925397"/>
                <a:gd name="connsiteY25" fmla="*/ 987409 h 1896237"/>
                <a:gd name="connsiteX26" fmla="*/ 405126 w 925397"/>
                <a:gd name="connsiteY26" fmla="*/ 988076 h 1896237"/>
                <a:gd name="connsiteX27" fmla="*/ 365502 w 925397"/>
                <a:gd name="connsiteY27" fmla="*/ 852583 h 1896237"/>
                <a:gd name="connsiteX28" fmla="*/ 396172 w 925397"/>
                <a:gd name="connsiteY28" fmla="*/ 847011 h 1896237"/>
                <a:gd name="connsiteX29" fmla="*/ 440749 w 925397"/>
                <a:gd name="connsiteY29" fmla="*/ 991934 h 1896237"/>
                <a:gd name="connsiteX30" fmla="*/ 412317 w 925397"/>
                <a:gd name="connsiteY30" fmla="*/ 1004649 h 1896237"/>
                <a:gd name="connsiteX31" fmla="*/ 405221 w 925397"/>
                <a:gd name="connsiteY31" fmla="*/ 988076 h 1896237"/>
                <a:gd name="connsiteX32" fmla="*/ 495613 w 925397"/>
                <a:gd name="connsiteY32" fmla="*/ 1140619 h 1896237"/>
                <a:gd name="connsiteX33" fmla="*/ 519664 w 925397"/>
                <a:gd name="connsiteY33" fmla="*/ 1120854 h 1896237"/>
                <a:gd name="connsiteX34" fmla="*/ 571909 w 925397"/>
                <a:gd name="connsiteY34" fmla="*/ 1175052 h 1896237"/>
                <a:gd name="connsiteX35" fmla="*/ 551382 w 925397"/>
                <a:gd name="connsiteY35" fmla="*/ 1198483 h 1896237"/>
                <a:gd name="connsiteX36" fmla="*/ 495613 w 925397"/>
                <a:gd name="connsiteY36" fmla="*/ 1140619 h 1896237"/>
                <a:gd name="connsiteX37" fmla="*/ 355882 w 925397"/>
                <a:gd name="connsiteY37" fmla="*/ 773478 h 1896237"/>
                <a:gd name="connsiteX38" fmla="*/ 363644 w 925397"/>
                <a:gd name="connsiteY38" fmla="*/ 614791 h 1896237"/>
                <a:gd name="connsiteX39" fmla="*/ 394410 w 925397"/>
                <a:gd name="connsiteY39" fmla="*/ 619697 h 1896237"/>
                <a:gd name="connsiteX40" fmla="*/ 386933 w 925397"/>
                <a:gd name="connsiteY40" fmla="*/ 771477 h 1896237"/>
                <a:gd name="connsiteX41" fmla="*/ 355834 w 925397"/>
                <a:gd name="connsiteY41" fmla="*/ 773430 h 1896237"/>
                <a:gd name="connsiteX42" fmla="*/ 437654 w 925397"/>
                <a:gd name="connsiteY42" fmla="*/ 905256 h 1896237"/>
                <a:gd name="connsiteX43" fmla="*/ 427653 w 925397"/>
                <a:gd name="connsiteY43" fmla="*/ 875776 h 1896237"/>
                <a:gd name="connsiteX44" fmla="*/ 582767 w 925397"/>
                <a:gd name="connsiteY44" fmla="*/ 841057 h 1896237"/>
                <a:gd name="connsiteX45" fmla="*/ 586101 w 925397"/>
                <a:gd name="connsiteY45" fmla="*/ 872061 h 1896237"/>
                <a:gd name="connsiteX46" fmla="*/ 437701 w 925397"/>
                <a:gd name="connsiteY46" fmla="*/ 905303 h 1896237"/>
                <a:gd name="connsiteX47" fmla="*/ 693971 w 925397"/>
                <a:gd name="connsiteY47" fmla="*/ 1275255 h 1896237"/>
                <a:gd name="connsiteX48" fmla="*/ 700401 w 925397"/>
                <a:gd name="connsiteY48" fmla="*/ 1244775 h 1896237"/>
                <a:gd name="connsiteX49" fmla="*/ 786507 w 925397"/>
                <a:gd name="connsiteY49" fmla="*/ 1238822 h 1896237"/>
                <a:gd name="connsiteX50" fmla="*/ 829608 w 925397"/>
                <a:gd name="connsiteY50" fmla="*/ 1209532 h 1896237"/>
                <a:gd name="connsiteX51" fmla="*/ 851705 w 925397"/>
                <a:gd name="connsiteY51" fmla="*/ 1231487 h 1896237"/>
                <a:gd name="connsiteX52" fmla="*/ 798413 w 925397"/>
                <a:gd name="connsiteY52" fmla="*/ 1267634 h 1896237"/>
                <a:gd name="connsiteX53" fmla="*/ 693971 w 925397"/>
                <a:gd name="connsiteY53" fmla="*/ 1275255 h 1896237"/>
                <a:gd name="connsiteX54" fmla="*/ 404650 w 925397"/>
                <a:gd name="connsiteY54" fmla="*/ 461581 h 1896237"/>
                <a:gd name="connsiteX55" fmla="*/ 411126 w 925397"/>
                <a:gd name="connsiteY55" fmla="*/ 444960 h 1896237"/>
                <a:gd name="connsiteX56" fmla="*/ 436796 w 925397"/>
                <a:gd name="connsiteY56" fmla="*/ 388715 h 1896237"/>
                <a:gd name="connsiteX57" fmla="*/ 464514 w 925397"/>
                <a:gd name="connsiteY57" fmla="*/ 402907 h 1896237"/>
                <a:gd name="connsiteX58" fmla="*/ 440083 w 925397"/>
                <a:gd name="connsiteY58" fmla="*/ 456533 h 1896237"/>
                <a:gd name="connsiteX59" fmla="*/ 433891 w 925397"/>
                <a:gd name="connsiteY59" fmla="*/ 472487 h 1896237"/>
                <a:gd name="connsiteX60" fmla="*/ 404697 w 925397"/>
                <a:gd name="connsiteY60" fmla="*/ 461534 h 1896237"/>
                <a:gd name="connsiteX61" fmla="*/ 736310 w 925397"/>
                <a:gd name="connsiteY61" fmla="*/ 877205 h 1896237"/>
                <a:gd name="connsiteX62" fmla="*/ 742692 w 925397"/>
                <a:gd name="connsiteY62" fmla="*/ 846677 h 1896237"/>
                <a:gd name="connsiteX63" fmla="*/ 820083 w 925397"/>
                <a:gd name="connsiteY63" fmla="*/ 873014 h 1896237"/>
                <a:gd name="connsiteX64" fmla="*/ 805986 w 925397"/>
                <a:gd name="connsiteY64" fmla="*/ 900827 h 1896237"/>
                <a:gd name="connsiteX65" fmla="*/ 736358 w 925397"/>
                <a:gd name="connsiteY65" fmla="*/ 877205 h 1896237"/>
                <a:gd name="connsiteX66" fmla="*/ 868708 w 925397"/>
                <a:gd name="connsiteY66" fmla="*/ 1149525 h 1896237"/>
                <a:gd name="connsiteX67" fmla="*/ 871756 w 925397"/>
                <a:gd name="connsiteY67" fmla="*/ 1142238 h 1896237"/>
                <a:gd name="connsiteX68" fmla="*/ 891282 w 925397"/>
                <a:gd name="connsiteY68" fmla="*/ 1006983 h 1896237"/>
                <a:gd name="connsiteX69" fmla="*/ 921857 w 925397"/>
                <a:gd name="connsiteY69" fmla="*/ 1001077 h 1896237"/>
                <a:gd name="connsiteX70" fmla="*/ 900664 w 925397"/>
                <a:gd name="connsiteY70" fmla="*/ 1153763 h 1896237"/>
                <a:gd name="connsiteX71" fmla="*/ 897283 w 925397"/>
                <a:gd name="connsiteY71" fmla="*/ 1161907 h 1896237"/>
                <a:gd name="connsiteX72" fmla="*/ 868708 w 925397"/>
                <a:gd name="connsiteY72" fmla="*/ 1149525 h 1896237"/>
                <a:gd name="connsiteX73" fmla="*/ 523379 w 925397"/>
                <a:gd name="connsiteY73" fmla="*/ 255841 h 1896237"/>
                <a:gd name="connsiteX74" fmla="*/ 631869 w 925397"/>
                <a:gd name="connsiteY74" fmla="*/ 140779 h 1896237"/>
                <a:gd name="connsiteX75" fmla="*/ 652871 w 925397"/>
                <a:gd name="connsiteY75" fmla="*/ 163782 h 1896237"/>
                <a:gd name="connsiteX76" fmla="*/ 547715 w 925397"/>
                <a:gd name="connsiteY76" fmla="*/ 275272 h 1896237"/>
                <a:gd name="connsiteX77" fmla="*/ 523379 w 925397"/>
                <a:gd name="connsiteY77" fmla="*/ 255794 h 1896237"/>
                <a:gd name="connsiteX78" fmla="*/ 692019 w 925397"/>
                <a:gd name="connsiteY78" fmla="*/ 89582 h 1896237"/>
                <a:gd name="connsiteX79" fmla="*/ 822988 w 925397"/>
                <a:gd name="connsiteY79" fmla="*/ 0 h 1896237"/>
                <a:gd name="connsiteX80" fmla="*/ 837894 w 925397"/>
                <a:gd name="connsiteY80" fmla="*/ 27337 h 1896237"/>
                <a:gd name="connsiteX81" fmla="*/ 711402 w 925397"/>
                <a:gd name="connsiteY81" fmla="*/ 113966 h 1896237"/>
                <a:gd name="connsiteX82" fmla="*/ 692019 w 925397"/>
                <a:gd name="connsiteY82" fmla="*/ 89582 h 189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25397" h="1896237">
                  <a:moveTo>
                    <a:pt x="37794" y="1615107"/>
                  </a:moveTo>
                  <a:cubicBezTo>
                    <a:pt x="29936" y="1596057"/>
                    <a:pt x="23269" y="1577292"/>
                    <a:pt x="17982" y="1559290"/>
                  </a:cubicBezTo>
                  <a:lnTo>
                    <a:pt x="47843" y="1550527"/>
                  </a:lnTo>
                  <a:cubicBezTo>
                    <a:pt x="60273" y="1592866"/>
                    <a:pt x="79990" y="1637729"/>
                    <a:pt x="108994" y="1689592"/>
                  </a:cubicBezTo>
                  <a:lnTo>
                    <a:pt x="81800" y="1704784"/>
                  </a:lnTo>
                  <a:cubicBezTo>
                    <a:pt x="63797" y="1672590"/>
                    <a:pt x="49367" y="1643253"/>
                    <a:pt x="37747" y="1615107"/>
                  </a:cubicBezTo>
                  <a:close/>
                  <a:moveTo>
                    <a:pt x="2218" y="1480328"/>
                  </a:moveTo>
                  <a:cubicBezTo>
                    <a:pt x="-2878" y="1430798"/>
                    <a:pt x="742" y="1380077"/>
                    <a:pt x="13744" y="1320784"/>
                  </a:cubicBezTo>
                  <a:lnTo>
                    <a:pt x="44176" y="1327452"/>
                  </a:lnTo>
                  <a:cubicBezTo>
                    <a:pt x="31936" y="1383411"/>
                    <a:pt x="28460" y="1430988"/>
                    <a:pt x="33222" y="1477137"/>
                  </a:cubicBezTo>
                  <a:lnTo>
                    <a:pt x="2218" y="1480328"/>
                  </a:lnTo>
                  <a:close/>
                  <a:moveTo>
                    <a:pt x="165334" y="1837849"/>
                  </a:moveTo>
                  <a:lnTo>
                    <a:pt x="191099" y="1820323"/>
                  </a:lnTo>
                  <a:cubicBezTo>
                    <a:pt x="203720" y="1838849"/>
                    <a:pt x="217150" y="1858090"/>
                    <a:pt x="231437" y="1878187"/>
                  </a:cubicBezTo>
                  <a:lnTo>
                    <a:pt x="206053" y="1896237"/>
                  </a:lnTo>
                  <a:cubicBezTo>
                    <a:pt x="191671" y="1875997"/>
                    <a:pt x="178097" y="1856565"/>
                    <a:pt x="165382" y="1837849"/>
                  </a:cubicBezTo>
                  <a:close/>
                  <a:moveTo>
                    <a:pt x="63893" y="1169718"/>
                  </a:moveTo>
                  <a:cubicBezTo>
                    <a:pt x="75799" y="1146191"/>
                    <a:pt x="89896" y="1123188"/>
                    <a:pt x="105946" y="1101281"/>
                  </a:cubicBezTo>
                  <a:lnTo>
                    <a:pt x="131092" y="1119664"/>
                  </a:lnTo>
                  <a:cubicBezTo>
                    <a:pt x="116090" y="1140190"/>
                    <a:pt x="102850" y="1161764"/>
                    <a:pt x="91706" y="1183767"/>
                  </a:cubicBezTo>
                  <a:lnTo>
                    <a:pt x="63893" y="1169718"/>
                  </a:lnTo>
                  <a:close/>
                  <a:moveTo>
                    <a:pt x="217721" y="987409"/>
                  </a:moveTo>
                  <a:cubicBezTo>
                    <a:pt x="258536" y="955738"/>
                    <a:pt x="304351" y="928068"/>
                    <a:pt x="353834" y="905256"/>
                  </a:cubicBezTo>
                  <a:lnTo>
                    <a:pt x="366883" y="933545"/>
                  </a:lnTo>
                  <a:cubicBezTo>
                    <a:pt x="319544" y="955405"/>
                    <a:pt x="275776" y="981790"/>
                    <a:pt x="236819" y="1012031"/>
                  </a:cubicBezTo>
                  <a:lnTo>
                    <a:pt x="217721" y="987409"/>
                  </a:lnTo>
                  <a:close/>
                  <a:moveTo>
                    <a:pt x="405126" y="988076"/>
                  </a:moveTo>
                  <a:cubicBezTo>
                    <a:pt x="387267" y="944880"/>
                    <a:pt x="373931" y="899303"/>
                    <a:pt x="365502" y="852583"/>
                  </a:cubicBezTo>
                  <a:lnTo>
                    <a:pt x="396172" y="847011"/>
                  </a:lnTo>
                  <a:cubicBezTo>
                    <a:pt x="405269" y="897303"/>
                    <a:pt x="420461" y="946595"/>
                    <a:pt x="440749" y="991934"/>
                  </a:cubicBezTo>
                  <a:lnTo>
                    <a:pt x="412317" y="1004649"/>
                  </a:lnTo>
                  <a:cubicBezTo>
                    <a:pt x="409888" y="999172"/>
                    <a:pt x="407507" y="993648"/>
                    <a:pt x="405221" y="988076"/>
                  </a:cubicBezTo>
                  <a:close/>
                  <a:moveTo>
                    <a:pt x="495613" y="1140619"/>
                  </a:moveTo>
                  <a:lnTo>
                    <a:pt x="519664" y="1120854"/>
                  </a:lnTo>
                  <a:cubicBezTo>
                    <a:pt x="536095" y="1140857"/>
                    <a:pt x="553716" y="1159097"/>
                    <a:pt x="571909" y="1175052"/>
                  </a:cubicBezTo>
                  <a:lnTo>
                    <a:pt x="551382" y="1198483"/>
                  </a:lnTo>
                  <a:cubicBezTo>
                    <a:pt x="531904" y="1181386"/>
                    <a:pt x="513139" y="1161955"/>
                    <a:pt x="495613" y="1140619"/>
                  </a:cubicBezTo>
                  <a:close/>
                  <a:moveTo>
                    <a:pt x="355882" y="773478"/>
                  </a:moveTo>
                  <a:cubicBezTo>
                    <a:pt x="352548" y="721137"/>
                    <a:pt x="355167" y="667750"/>
                    <a:pt x="363644" y="614791"/>
                  </a:cubicBezTo>
                  <a:lnTo>
                    <a:pt x="394410" y="619697"/>
                  </a:lnTo>
                  <a:cubicBezTo>
                    <a:pt x="386314" y="670370"/>
                    <a:pt x="383790" y="721471"/>
                    <a:pt x="386933" y="771477"/>
                  </a:cubicBezTo>
                  <a:lnTo>
                    <a:pt x="355834" y="773430"/>
                  </a:lnTo>
                  <a:close/>
                  <a:moveTo>
                    <a:pt x="437654" y="905256"/>
                  </a:moveTo>
                  <a:lnTo>
                    <a:pt x="427653" y="875776"/>
                  </a:lnTo>
                  <a:cubicBezTo>
                    <a:pt x="479230" y="858250"/>
                    <a:pt x="531380" y="846582"/>
                    <a:pt x="582767" y="841057"/>
                  </a:cubicBezTo>
                  <a:lnTo>
                    <a:pt x="586101" y="872061"/>
                  </a:lnTo>
                  <a:cubicBezTo>
                    <a:pt x="537047" y="877348"/>
                    <a:pt x="487088" y="888539"/>
                    <a:pt x="437701" y="905303"/>
                  </a:cubicBezTo>
                  <a:close/>
                  <a:moveTo>
                    <a:pt x="693971" y="1275255"/>
                  </a:moveTo>
                  <a:lnTo>
                    <a:pt x="700401" y="1244775"/>
                  </a:lnTo>
                  <a:cubicBezTo>
                    <a:pt x="731881" y="1251442"/>
                    <a:pt x="760837" y="1249442"/>
                    <a:pt x="786507" y="1238822"/>
                  </a:cubicBezTo>
                  <a:cubicBezTo>
                    <a:pt x="802318" y="1232297"/>
                    <a:pt x="816797" y="1222438"/>
                    <a:pt x="829608" y="1209532"/>
                  </a:cubicBezTo>
                  <a:lnTo>
                    <a:pt x="851705" y="1231487"/>
                  </a:lnTo>
                  <a:cubicBezTo>
                    <a:pt x="835989" y="1247347"/>
                    <a:pt x="818035" y="1259491"/>
                    <a:pt x="798413" y="1267634"/>
                  </a:cubicBezTo>
                  <a:cubicBezTo>
                    <a:pt x="766838" y="1280684"/>
                    <a:pt x="731691" y="1283255"/>
                    <a:pt x="693971" y="1275255"/>
                  </a:cubicBezTo>
                  <a:close/>
                  <a:moveTo>
                    <a:pt x="404650" y="461581"/>
                  </a:moveTo>
                  <a:cubicBezTo>
                    <a:pt x="406745" y="456057"/>
                    <a:pt x="408888" y="450532"/>
                    <a:pt x="411126" y="444960"/>
                  </a:cubicBezTo>
                  <a:cubicBezTo>
                    <a:pt x="418651" y="426148"/>
                    <a:pt x="427271" y="407241"/>
                    <a:pt x="436796" y="388715"/>
                  </a:cubicBezTo>
                  <a:lnTo>
                    <a:pt x="464514" y="402907"/>
                  </a:lnTo>
                  <a:cubicBezTo>
                    <a:pt x="455466" y="420624"/>
                    <a:pt x="447226" y="438626"/>
                    <a:pt x="440083" y="456533"/>
                  </a:cubicBezTo>
                  <a:cubicBezTo>
                    <a:pt x="437939" y="461867"/>
                    <a:pt x="435892" y="467201"/>
                    <a:pt x="433891" y="472487"/>
                  </a:cubicBezTo>
                  <a:lnTo>
                    <a:pt x="404697" y="461534"/>
                  </a:lnTo>
                  <a:close/>
                  <a:moveTo>
                    <a:pt x="736310" y="877205"/>
                  </a:moveTo>
                  <a:lnTo>
                    <a:pt x="742692" y="846677"/>
                  </a:lnTo>
                  <a:cubicBezTo>
                    <a:pt x="771362" y="852631"/>
                    <a:pt x="797365" y="861489"/>
                    <a:pt x="820083" y="873014"/>
                  </a:cubicBezTo>
                  <a:lnTo>
                    <a:pt x="805986" y="900827"/>
                  </a:lnTo>
                  <a:cubicBezTo>
                    <a:pt x="785745" y="890588"/>
                    <a:pt x="762313" y="882634"/>
                    <a:pt x="736358" y="877205"/>
                  </a:cubicBezTo>
                  <a:close/>
                  <a:moveTo>
                    <a:pt x="868708" y="1149525"/>
                  </a:moveTo>
                  <a:cubicBezTo>
                    <a:pt x="869755" y="1147143"/>
                    <a:pt x="870755" y="1144714"/>
                    <a:pt x="871756" y="1142238"/>
                  </a:cubicBezTo>
                  <a:cubicBezTo>
                    <a:pt x="892139" y="1091089"/>
                    <a:pt x="898759" y="1045607"/>
                    <a:pt x="891282" y="1006983"/>
                  </a:cubicBezTo>
                  <a:lnTo>
                    <a:pt x="921857" y="1001077"/>
                  </a:lnTo>
                  <a:cubicBezTo>
                    <a:pt x="930477" y="1045654"/>
                    <a:pt x="923334" y="1097042"/>
                    <a:pt x="900664" y="1153763"/>
                  </a:cubicBezTo>
                  <a:cubicBezTo>
                    <a:pt x="899569" y="1156525"/>
                    <a:pt x="898426" y="1159240"/>
                    <a:pt x="897283" y="1161907"/>
                  </a:cubicBezTo>
                  <a:lnTo>
                    <a:pt x="868708" y="1149525"/>
                  </a:lnTo>
                  <a:close/>
                  <a:moveTo>
                    <a:pt x="523379" y="255841"/>
                  </a:moveTo>
                  <a:cubicBezTo>
                    <a:pt x="555002" y="216265"/>
                    <a:pt x="591530" y="177546"/>
                    <a:pt x="631869" y="140779"/>
                  </a:cubicBezTo>
                  <a:lnTo>
                    <a:pt x="652871" y="163782"/>
                  </a:lnTo>
                  <a:cubicBezTo>
                    <a:pt x="613723" y="199454"/>
                    <a:pt x="578386" y="236982"/>
                    <a:pt x="547715" y="275272"/>
                  </a:cubicBezTo>
                  <a:lnTo>
                    <a:pt x="523379" y="255794"/>
                  </a:lnTo>
                  <a:close/>
                  <a:moveTo>
                    <a:pt x="692019" y="89582"/>
                  </a:moveTo>
                  <a:cubicBezTo>
                    <a:pt x="764790" y="31861"/>
                    <a:pt x="820654" y="1286"/>
                    <a:pt x="822988" y="0"/>
                  </a:cubicBezTo>
                  <a:lnTo>
                    <a:pt x="837894" y="27337"/>
                  </a:lnTo>
                  <a:cubicBezTo>
                    <a:pt x="837323" y="27622"/>
                    <a:pt x="781887" y="58007"/>
                    <a:pt x="711402" y="113966"/>
                  </a:cubicBezTo>
                  <a:lnTo>
                    <a:pt x="692019" y="89582"/>
                  </a:lnTo>
                  <a:close/>
                </a:path>
              </a:pathLst>
            </a:custGeom>
            <a:grpFill/>
            <a:ln w="4763" cap="flat">
              <a:noFill/>
              <a:prstDash val="solid"/>
              <a:miter/>
            </a:ln>
          </p:spPr>
          <p:txBody>
            <a:bodyPr rtlCol="0" anchor="ctr"/>
            <a:lstStyle/>
            <a:p>
              <a:endParaRPr lang="en-EG"/>
            </a:p>
          </p:txBody>
        </p:sp>
        <p:grpSp>
          <p:nvGrpSpPr>
            <p:cNvPr id="10" name="Graphic 2">
              <a:extLst>
                <a:ext uri="{FF2B5EF4-FFF2-40B4-BE49-F238E27FC236}">
                  <a16:creationId xmlns:a16="http://schemas.microsoft.com/office/drawing/2014/main" id="{89849E31-8E08-B58C-45E8-7499A1C9FDAE}"/>
                </a:ext>
              </a:extLst>
            </p:cNvPr>
            <p:cNvGrpSpPr/>
            <p:nvPr/>
          </p:nvGrpSpPr>
          <p:grpSpPr>
            <a:xfrm>
              <a:off x="3451160" y="5002910"/>
              <a:ext cx="1212095" cy="1237972"/>
              <a:chOff x="3451160" y="5002910"/>
              <a:chExt cx="1212095" cy="1237972"/>
            </a:xfrm>
            <a:grpFill/>
          </p:grpSpPr>
          <p:sp>
            <p:nvSpPr>
              <p:cNvPr id="89" name="Freeform 88">
                <a:extLst>
                  <a:ext uri="{FF2B5EF4-FFF2-40B4-BE49-F238E27FC236}">
                    <a16:creationId xmlns:a16="http://schemas.microsoft.com/office/drawing/2014/main" id="{894DC484-74A3-816A-41E3-12B74A36E80B}"/>
                  </a:ext>
                </a:extLst>
              </p:cNvPr>
              <p:cNvSpPr/>
              <p:nvPr/>
            </p:nvSpPr>
            <p:spPr>
              <a:xfrm>
                <a:off x="3451160" y="5002910"/>
                <a:ext cx="1212095" cy="1237972"/>
              </a:xfrm>
              <a:custGeom>
                <a:avLst/>
                <a:gdLst>
                  <a:gd name="connsiteX0" fmla="*/ 1086502 w 1212095"/>
                  <a:gd name="connsiteY0" fmla="*/ 933022 h 1237972"/>
                  <a:gd name="connsiteX1" fmla="*/ 1164321 w 1212095"/>
                  <a:gd name="connsiteY1" fmla="*/ 852155 h 1237972"/>
                  <a:gd name="connsiteX2" fmla="*/ 1211280 w 1212095"/>
                  <a:gd name="connsiteY2" fmla="*/ 784290 h 1237972"/>
                  <a:gd name="connsiteX3" fmla="*/ 1158511 w 1212095"/>
                  <a:gd name="connsiteY3" fmla="*/ 686754 h 1237972"/>
                  <a:gd name="connsiteX4" fmla="*/ 1156701 w 1212095"/>
                  <a:gd name="connsiteY4" fmla="*/ 684563 h 1237972"/>
                  <a:gd name="connsiteX5" fmla="*/ 1157320 w 1212095"/>
                  <a:gd name="connsiteY5" fmla="*/ 684229 h 1237972"/>
                  <a:gd name="connsiteX6" fmla="*/ 1157701 w 1212095"/>
                  <a:gd name="connsiteY6" fmla="*/ 606600 h 1237972"/>
                  <a:gd name="connsiteX7" fmla="*/ 1098551 w 1212095"/>
                  <a:gd name="connsiteY7" fmla="*/ 615935 h 1237972"/>
                  <a:gd name="connsiteX8" fmla="*/ 1064071 w 1212095"/>
                  <a:gd name="connsiteY8" fmla="*/ 577311 h 1237972"/>
                  <a:gd name="connsiteX9" fmla="*/ 1098599 w 1212095"/>
                  <a:gd name="connsiteY9" fmla="*/ 441008 h 1237972"/>
                  <a:gd name="connsiteX10" fmla="*/ 1109315 w 1212095"/>
                  <a:gd name="connsiteY10" fmla="*/ 373238 h 1237972"/>
                  <a:gd name="connsiteX11" fmla="*/ 1073167 w 1212095"/>
                  <a:gd name="connsiteY11" fmla="*/ 334566 h 1237972"/>
                  <a:gd name="connsiteX12" fmla="*/ 988252 w 1212095"/>
                  <a:gd name="connsiteY12" fmla="*/ 243698 h 1237972"/>
                  <a:gd name="connsiteX13" fmla="*/ 902812 w 1212095"/>
                  <a:gd name="connsiteY13" fmla="*/ 152258 h 1237972"/>
                  <a:gd name="connsiteX14" fmla="*/ 854807 w 1212095"/>
                  <a:gd name="connsiteY14" fmla="*/ 100918 h 1237972"/>
                  <a:gd name="connsiteX15" fmla="*/ 806419 w 1212095"/>
                  <a:gd name="connsiteY15" fmla="*/ 102776 h 1237972"/>
                  <a:gd name="connsiteX16" fmla="*/ 658830 w 1212095"/>
                  <a:gd name="connsiteY16" fmla="*/ 139638 h 1237972"/>
                  <a:gd name="connsiteX17" fmla="*/ 654162 w 1212095"/>
                  <a:gd name="connsiteY17" fmla="*/ 142209 h 1237972"/>
                  <a:gd name="connsiteX18" fmla="*/ 628730 w 1212095"/>
                  <a:gd name="connsiteY18" fmla="*/ 115873 h 1237972"/>
                  <a:gd name="connsiteX19" fmla="*/ 650162 w 1212095"/>
                  <a:gd name="connsiteY19" fmla="*/ 75344 h 1237972"/>
                  <a:gd name="connsiteX20" fmla="*/ 615586 w 1212095"/>
                  <a:gd name="connsiteY20" fmla="*/ 17051 h 1237972"/>
                  <a:gd name="connsiteX21" fmla="*/ 562246 w 1212095"/>
                  <a:gd name="connsiteY21" fmla="*/ 3192 h 1237972"/>
                  <a:gd name="connsiteX22" fmla="*/ 529623 w 1212095"/>
                  <a:gd name="connsiteY22" fmla="*/ 25338 h 1237972"/>
                  <a:gd name="connsiteX23" fmla="*/ 516193 w 1212095"/>
                  <a:gd name="connsiteY23" fmla="*/ 16336 h 1237972"/>
                  <a:gd name="connsiteX24" fmla="*/ 411037 w 1212095"/>
                  <a:gd name="connsiteY24" fmla="*/ 49388 h 1237972"/>
                  <a:gd name="connsiteX25" fmla="*/ 166720 w 1212095"/>
                  <a:gd name="connsiteY25" fmla="*/ 270082 h 1237972"/>
                  <a:gd name="connsiteX26" fmla="*/ 6653 w 1212095"/>
                  <a:gd name="connsiteY26" fmla="*/ 443389 h 1237972"/>
                  <a:gd name="connsiteX27" fmla="*/ 51896 w 1212095"/>
                  <a:gd name="connsiteY27" fmla="*/ 557261 h 1237972"/>
                  <a:gd name="connsiteX28" fmla="*/ 339885 w 1212095"/>
                  <a:gd name="connsiteY28" fmla="*/ 870919 h 1237972"/>
                  <a:gd name="connsiteX29" fmla="*/ 601680 w 1212095"/>
                  <a:gd name="connsiteY29" fmla="*/ 1146954 h 1237972"/>
                  <a:gd name="connsiteX30" fmla="*/ 712979 w 1212095"/>
                  <a:gd name="connsiteY30" fmla="*/ 1237108 h 1237972"/>
                  <a:gd name="connsiteX31" fmla="*/ 845615 w 1212095"/>
                  <a:gd name="connsiteY31" fmla="*/ 1156717 h 1237972"/>
                  <a:gd name="connsiteX32" fmla="*/ 1086455 w 1212095"/>
                  <a:gd name="connsiteY32" fmla="*/ 932975 h 1237972"/>
                  <a:gd name="connsiteX33" fmla="*/ 1145128 w 1212095"/>
                  <a:gd name="connsiteY33" fmla="*/ 661369 h 1237972"/>
                  <a:gd name="connsiteX34" fmla="*/ 1141080 w 1212095"/>
                  <a:gd name="connsiteY34" fmla="*/ 665751 h 1237972"/>
                  <a:gd name="connsiteX35" fmla="*/ 1116077 w 1212095"/>
                  <a:gd name="connsiteY35" fmla="*/ 636081 h 1237972"/>
                  <a:gd name="connsiteX36" fmla="*/ 1145128 w 1212095"/>
                  <a:gd name="connsiteY36" fmla="*/ 661322 h 1237972"/>
                  <a:gd name="connsiteX37" fmla="*/ 797371 w 1212095"/>
                  <a:gd name="connsiteY37" fmla="*/ 131208 h 1237972"/>
                  <a:gd name="connsiteX38" fmla="*/ 839852 w 1212095"/>
                  <a:gd name="connsiteY38" fmla="*/ 121778 h 1237972"/>
                  <a:gd name="connsiteX39" fmla="*/ 840662 w 1212095"/>
                  <a:gd name="connsiteY39" fmla="*/ 122969 h 1237972"/>
                  <a:gd name="connsiteX40" fmla="*/ 969726 w 1212095"/>
                  <a:gd name="connsiteY40" fmla="*/ 261034 h 1237972"/>
                  <a:gd name="connsiteX41" fmla="*/ 1086740 w 1212095"/>
                  <a:gd name="connsiteY41" fmla="*/ 386239 h 1237972"/>
                  <a:gd name="connsiteX42" fmla="*/ 1084550 w 1212095"/>
                  <a:gd name="connsiteY42" fmla="*/ 390717 h 1237972"/>
                  <a:gd name="connsiteX43" fmla="*/ 1071167 w 1212095"/>
                  <a:gd name="connsiteY43" fmla="*/ 444295 h 1237972"/>
                  <a:gd name="connsiteX44" fmla="*/ 1043211 w 1212095"/>
                  <a:gd name="connsiteY44" fmla="*/ 554547 h 1237972"/>
                  <a:gd name="connsiteX45" fmla="*/ 877476 w 1212095"/>
                  <a:gd name="connsiteY45" fmla="*/ 380239 h 1237972"/>
                  <a:gd name="connsiteX46" fmla="*/ 673546 w 1212095"/>
                  <a:gd name="connsiteY46" fmla="*/ 162164 h 1237972"/>
                  <a:gd name="connsiteX47" fmla="*/ 797371 w 1212095"/>
                  <a:gd name="connsiteY47" fmla="*/ 131208 h 1237972"/>
                  <a:gd name="connsiteX48" fmla="*/ 568580 w 1212095"/>
                  <a:gd name="connsiteY48" fmla="*/ 28719 h 1237972"/>
                  <a:gd name="connsiteX49" fmla="*/ 601584 w 1212095"/>
                  <a:gd name="connsiteY49" fmla="*/ 38196 h 1237972"/>
                  <a:gd name="connsiteX50" fmla="*/ 624635 w 1212095"/>
                  <a:gd name="connsiteY50" fmla="*/ 71962 h 1237972"/>
                  <a:gd name="connsiteX51" fmla="*/ 610871 w 1212095"/>
                  <a:gd name="connsiteY51" fmla="*/ 97347 h 1237972"/>
                  <a:gd name="connsiteX52" fmla="*/ 550483 w 1212095"/>
                  <a:gd name="connsiteY52" fmla="*/ 40911 h 1237972"/>
                  <a:gd name="connsiteX53" fmla="*/ 568580 w 1212095"/>
                  <a:gd name="connsiteY53" fmla="*/ 28719 h 1237972"/>
                  <a:gd name="connsiteX54" fmla="*/ 744316 w 1212095"/>
                  <a:gd name="connsiteY54" fmla="*/ 1201723 h 1237972"/>
                  <a:gd name="connsiteX55" fmla="*/ 694548 w 1212095"/>
                  <a:gd name="connsiteY55" fmla="*/ 1196674 h 1237972"/>
                  <a:gd name="connsiteX56" fmla="*/ 620253 w 1212095"/>
                  <a:gd name="connsiteY56" fmla="*/ 1129666 h 1237972"/>
                  <a:gd name="connsiteX57" fmla="*/ 358459 w 1212095"/>
                  <a:gd name="connsiteY57" fmla="*/ 853631 h 1237972"/>
                  <a:gd name="connsiteX58" fmla="*/ 132573 w 1212095"/>
                  <a:gd name="connsiteY58" fmla="*/ 612649 h 1237972"/>
                  <a:gd name="connsiteX59" fmla="*/ 70470 w 1212095"/>
                  <a:gd name="connsiteY59" fmla="*/ 539925 h 1237972"/>
                  <a:gd name="connsiteX60" fmla="*/ 26893 w 1212095"/>
                  <a:gd name="connsiteY60" fmla="*/ 479156 h 1237972"/>
                  <a:gd name="connsiteX61" fmla="*/ 119381 w 1212095"/>
                  <a:gd name="connsiteY61" fmla="*/ 352093 h 1237972"/>
                  <a:gd name="connsiteX62" fmla="*/ 328026 w 1212095"/>
                  <a:gd name="connsiteY62" fmla="*/ 154687 h 1237972"/>
                  <a:gd name="connsiteX63" fmla="*/ 406179 w 1212095"/>
                  <a:gd name="connsiteY63" fmla="*/ 86393 h 1237972"/>
                  <a:gd name="connsiteX64" fmla="*/ 482189 w 1212095"/>
                  <a:gd name="connsiteY64" fmla="*/ 33862 h 1237972"/>
                  <a:gd name="connsiteX65" fmla="*/ 590250 w 1212095"/>
                  <a:gd name="connsiteY65" fmla="*/ 114396 h 1237972"/>
                  <a:gd name="connsiteX66" fmla="*/ 1035400 w 1212095"/>
                  <a:gd name="connsiteY66" fmla="*/ 584122 h 1237972"/>
                  <a:gd name="connsiteX67" fmla="*/ 1166750 w 1212095"/>
                  <a:gd name="connsiteY67" fmla="*/ 738617 h 1237972"/>
                  <a:gd name="connsiteX68" fmla="*/ 1184372 w 1212095"/>
                  <a:gd name="connsiteY68" fmla="*/ 782098 h 1237972"/>
                  <a:gd name="connsiteX69" fmla="*/ 1127126 w 1212095"/>
                  <a:gd name="connsiteY69" fmla="*/ 854632 h 1237972"/>
                  <a:gd name="connsiteX70" fmla="*/ 923625 w 1212095"/>
                  <a:gd name="connsiteY70" fmla="*/ 1050942 h 1237972"/>
                  <a:gd name="connsiteX71" fmla="*/ 744364 w 1212095"/>
                  <a:gd name="connsiteY71" fmla="*/ 1201675 h 123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2095" h="1237972">
                    <a:moveTo>
                      <a:pt x="1086502" y="933022"/>
                    </a:moveTo>
                    <a:cubicBezTo>
                      <a:pt x="1113267" y="906924"/>
                      <a:pt x="1139747" y="880349"/>
                      <a:pt x="1164321" y="852155"/>
                    </a:cubicBezTo>
                    <a:cubicBezTo>
                      <a:pt x="1180323" y="833820"/>
                      <a:pt x="1206184" y="809388"/>
                      <a:pt x="1211280" y="784290"/>
                    </a:cubicBezTo>
                    <a:cubicBezTo>
                      <a:pt x="1218281" y="749666"/>
                      <a:pt x="1178514" y="711471"/>
                      <a:pt x="1158511" y="686754"/>
                    </a:cubicBezTo>
                    <a:cubicBezTo>
                      <a:pt x="1157940" y="686039"/>
                      <a:pt x="1157320" y="685325"/>
                      <a:pt x="1156701" y="684563"/>
                    </a:cubicBezTo>
                    <a:cubicBezTo>
                      <a:pt x="1156892" y="684420"/>
                      <a:pt x="1157130" y="684372"/>
                      <a:pt x="1157320" y="684229"/>
                    </a:cubicBezTo>
                    <a:cubicBezTo>
                      <a:pt x="1184752" y="665322"/>
                      <a:pt x="1188182" y="626174"/>
                      <a:pt x="1157701" y="606600"/>
                    </a:cubicBezTo>
                    <a:cubicBezTo>
                      <a:pt x="1138128" y="594027"/>
                      <a:pt x="1112601" y="598933"/>
                      <a:pt x="1098551" y="615935"/>
                    </a:cubicBezTo>
                    <a:cubicBezTo>
                      <a:pt x="1087169" y="602981"/>
                      <a:pt x="1075691" y="590075"/>
                      <a:pt x="1064071" y="577311"/>
                    </a:cubicBezTo>
                    <a:cubicBezTo>
                      <a:pt x="1075834" y="531972"/>
                      <a:pt x="1087216" y="486490"/>
                      <a:pt x="1098599" y="441008"/>
                    </a:cubicBezTo>
                    <a:cubicBezTo>
                      <a:pt x="1103314" y="422101"/>
                      <a:pt x="1117839" y="392479"/>
                      <a:pt x="1109315" y="373238"/>
                    </a:cubicBezTo>
                    <a:cubicBezTo>
                      <a:pt x="1103409" y="359903"/>
                      <a:pt x="1082883" y="344949"/>
                      <a:pt x="1073167" y="334566"/>
                    </a:cubicBezTo>
                    <a:cubicBezTo>
                      <a:pt x="1044878" y="304277"/>
                      <a:pt x="1016541" y="273988"/>
                      <a:pt x="988252" y="243698"/>
                    </a:cubicBezTo>
                    <a:cubicBezTo>
                      <a:pt x="959772" y="213218"/>
                      <a:pt x="931292" y="182738"/>
                      <a:pt x="902812" y="152258"/>
                    </a:cubicBezTo>
                    <a:cubicBezTo>
                      <a:pt x="889477" y="137970"/>
                      <a:pt x="872094" y="110634"/>
                      <a:pt x="854807" y="100918"/>
                    </a:cubicBezTo>
                    <a:cubicBezTo>
                      <a:pt x="838662" y="91822"/>
                      <a:pt x="824898" y="98680"/>
                      <a:pt x="806419" y="102776"/>
                    </a:cubicBezTo>
                    <a:cubicBezTo>
                      <a:pt x="756937" y="113634"/>
                      <a:pt x="707026" y="124254"/>
                      <a:pt x="658830" y="139638"/>
                    </a:cubicBezTo>
                    <a:cubicBezTo>
                      <a:pt x="656972" y="140209"/>
                      <a:pt x="655448" y="141114"/>
                      <a:pt x="654162" y="142209"/>
                    </a:cubicBezTo>
                    <a:cubicBezTo>
                      <a:pt x="645780" y="133685"/>
                      <a:pt x="637303" y="124826"/>
                      <a:pt x="628730" y="115873"/>
                    </a:cubicBezTo>
                    <a:cubicBezTo>
                      <a:pt x="639875" y="105395"/>
                      <a:pt x="647685" y="89917"/>
                      <a:pt x="650162" y="75344"/>
                    </a:cubicBezTo>
                    <a:cubicBezTo>
                      <a:pt x="654448" y="50245"/>
                      <a:pt x="633398" y="31767"/>
                      <a:pt x="615586" y="17051"/>
                    </a:cubicBezTo>
                    <a:cubicBezTo>
                      <a:pt x="599060" y="3382"/>
                      <a:pt x="582677" y="-4905"/>
                      <a:pt x="562246" y="3192"/>
                    </a:cubicBezTo>
                    <a:cubicBezTo>
                      <a:pt x="551435" y="7478"/>
                      <a:pt x="537672" y="15003"/>
                      <a:pt x="529623" y="25338"/>
                    </a:cubicBezTo>
                    <a:cubicBezTo>
                      <a:pt x="525194" y="22242"/>
                      <a:pt x="520717" y="19098"/>
                      <a:pt x="516193" y="16336"/>
                    </a:cubicBezTo>
                    <a:cubicBezTo>
                      <a:pt x="476902" y="-7810"/>
                      <a:pt x="441993" y="25671"/>
                      <a:pt x="411037" y="49388"/>
                    </a:cubicBezTo>
                    <a:cubicBezTo>
                      <a:pt x="324169" y="115968"/>
                      <a:pt x="246492" y="195263"/>
                      <a:pt x="166720" y="270082"/>
                    </a:cubicBezTo>
                    <a:cubicBezTo>
                      <a:pt x="112095" y="321327"/>
                      <a:pt x="42610" y="376334"/>
                      <a:pt x="6653" y="443389"/>
                    </a:cubicBezTo>
                    <a:cubicBezTo>
                      <a:pt x="-16303" y="486157"/>
                      <a:pt x="25417" y="524543"/>
                      <a:pt x="51896" y="557261"/>
                    </a:cubicBezTo>
                    <a:cubicBezTo>
                      <a:pt x="141003" y="667370"/>
                      <a:pt x="240777" y="769859"/>
                      <a:pt x="339885" y="870919"/>
                    </a:cubicBezTo>
                    <a:cubicBezTo>
                      <a:pt x="424514" y="965169"/>
                      <a:pt x="510764" y="1058705"/>
                      <a:pt x="601680" y="1146954"/>
                    </a:cubicBezTo>
                    <a:cubicBezTo>
                      <a:pt x="629493" y="1173957"/>
                      <a:pt x="672546" y="1228869"/>
                      <a:pt x="712979" y="1237108"/>
                    </a:cubicBezTo>
                    <a:cubicBezTo>
                      <a:pt x="757366" y="1246204"/>
                      <a:pt x="817183" y="1181053"/>
                      <a:pt x="845615" y="1156717"/>
                    </a:cubicBezTo>
                    <a:cubicBezTo>
                      <a:pt x="928340" y="1085899"/>
                      <a:pt x="1008492" y="1009127"/>
                      <a:pt x="1086455" y="932975"/>
                    </a:cubicBezTo>
                    <a:close/>
                    <a:moveTo>
                      <a:pt x="1145128" y="661369"/>
                    </a:moveTo>
                    <a:cubicBezTo>
                      <a:pt x="1143319" y="662607"/>
                      <a:pt x="1142033" y="664132"/>
                      <a:pt x="1141080" y="665751"/>
                    </a:cubicBezTo>
                    <a:cubicBezTo>
                      <a:pt x="1132794" y="655797"/>
                      <a:pt x="1124507" y="645891"/>
                      <a:pt x="1116077" y="636081"/>
                    </a:cubicBezTo>
                    <a:cubicBezTo>
                      <a:pt x="1132079" y="607791"/>
                      <a:pt x="1172132" y="642701"/>
                      <a:pt x="1145128" y="661322"/>
                    </a:cubicBezTo>
                    <a:close/>
                    <a:moveTo>
                      <a:pt x="797371" y="131208"/>
                    </a:moveTo>
                    <a:cubicBezTo>
                      <a:pt x="811277" y="128112"/>
                      <a:pt x="825612" y="123778"/>
                      <a:pt x="839852" y="121778"/>
                    </a:cubicBezTo>
                    <a:cubicBezTo>
                      <a:pt x="840138" y="122159"/>
                      <a:pt x="840376" y="122540"/>
                      <a:pt x="840662" y="122969"/>
                    </a:cubicBezTo>
                    <a:cubicBezTo>
                      <a:pt x="875571" y="172784"/>
                      <a:pt x="928244" y="216647"/>
                      <a:pt x="969726" y="261034"/>
                    </a:cubicBezTo>
                    <a:cubicBezTo>
                      <a:pt x="1008731" y="302753"/>
                      <a:pt x="1048116" y="344139"/>
                      <a:pt x="1086740" y="386239"/>
                    </a:cubicBezTo>
                    <a:cubicBezTo>
                      <a:pt x="1086169" y="387430"/>
                      <a:pt x="1085454" y="388859"/>
                      <a:pt x="1084550" y="390717"/>
                    </a:cubicBezTo>
                    <a:cubicBezTo>
                      <a:pt x="1077120" y="405623"/>
                      <a:pt x="1075215" y="428102"/>
                      <a:pt x="1071167" y="444295"/>
                    </a:cubicBezTo>
                    <a:cubicBezTo>
                      <a:pt x="1061975" y="481061"/>
                      <a:pt x="1052641" y="517827"/>
                      <a:pt x="1043211" y="554547"/>
                    </a:cubicBezTo>
                    <a:cubicBezTo>
                      <a:pt x="988823" y="495635"/>
                      <a:pt x="932721" y="438199"/>
                      <a:pt x="877476" y="380239"/>
                    </a:cubicBezTo>
                    <a:cubicBezTo>
                      <a:pt x="808801" y="308182"/>
                      <a:pt x="742840" y="233697"/>
                      <a:pt x="673546" y="162164"/>
                    </a:cubicBezTo>
                    <a:cubicBezTo>
                      <a:pt x="714170" y="149734"/>
                      <a:pt x="755889" y="140447"/>
                      <a:pt x="797371" y="131208"/>
                    </a:cubicBezTo>
                    <a:close/>
                    <a:moveTo>
                      <a:pt x="568580" y="28719"/>
                    </a:moveTo>
                    <a:cubicBezTo>
                      <a:pt x="582344" y="22337"/>
                      <a:pt x="590392" y="28814"/>
                      <a:pt x="601584" y="38196"/>
                    </a:cubicBezTo>
                    <a:cubicBezTo>
                      <a:pt x="611871" y="46817"/>
                      <a:pt x="626302" y="57579"/>
                      <a:pt x="624635" y="71962"/>
                    </a:cubicBezTo>
                    <a:cubicBezTo>
                      <a:pt x="623730" y="79773"/>
                      <a:pt x="617539" y="91250"/>
                      <a:pt x="610871" y="97347"/>
                    </a:cubicBezTo>
                    <a:cubicBezTo>
                      <a:pt x="591631" y="77534"/>
                      <a:pt x="571628" y="58056"/>
                      <a:pt x="550483" y="40911"/>
                    </a:cubicBezTo>
                    <a:cubicBezTo>
                      <a:pt x="554721" y="35434"/>
                      <a:pt x="563675" y="30957"/>
                      <a:pt x="568580" y="28719"/>
                    </a:cubicBezTo>
                    <a:close/>
                    <a:moveTo>
                      <a:pt x="744316" y="1201723"/>
                    </a:moveTo>
                    <a:cubicBezTo>
                      <a:pt x="721695" y="1214677"/>
                      <a:pt x="714980" y="1212057"/>
                      <a:pt x="694548" y="1196674"/>
                    </a:cubicBezTo>
                    <a:cubicBezTo>
                      <a:pt x="668021" y="1176720"/>
                      <a:pt x="644018" y="1152764"/>
                      <a:pt x="620253" y="1129666"/>
                    </a:cubicBezTo>
                    <a:cubicBezTo>
                      <a:pt x="529337" y="1041369"/>
                      <a:pt x="443088" y="947929"/>
                      <a:pt x="358459" y="853631"/>
                    </a:cubicBezTo>
                    <a:cubicBezTo>
                      <a:pt x="281401" y="775050"/>
                      <a:pt x="205535" y="695040"/>
                      <a:pt x="132573" y="612649"/>
                    </a:cubicBezTo>
                    <a:cubicBezTo>
                      <a:pt x="111428" y="588789"/>
                      <a:pt x="90520" y="564691"/>
                      <a:pt x="70470" y="539925"/>
                    </a:cubicBezTo>
                    <a:cubicBezTo>
                      <a:pt x="57230" y="523590"/>
                      <a:pt x="31989" y="500016"/>
                      <a:pt x="26893" y="479156"/>
                    </a:cubicBezTo>
                    <a:cubicBezTo>
                      <a:pt x="16797" y="437913"/>
                      <a:pt x="93235" y="378334"/>
                      <a:pt x="119381" y="352093"/>
                    </a:cubicBezTo>
                    <a:cubicBezTo>
                      <a:pt x="186675" y="284513"/>
                      <a:pt x="257637" y="219123"/>
                      <a:pt x="328026" y="154687"/>
                    </a:cubicBezTo>
                    <a:cubicBezTo>
                      <a:pt x="353553" y="131351"/>
                      <a:pt x="379414" y="108300"/>
                      <a:pt x="406179" y="86393"/>
                    </a:cubicBezTo>
                    <a:cubicBezTo>
                      <a:pt x="425658" y="70438"/>
                      <a:pt x="456138" y="37625"/>
                      <a:pt x="482189" y="33862"/>
                    </a:cubicBezTo>
                    <a:cubicBezTo>
                      <a:pt x="517574" y="28767"/>
                      <a:pt x="566770" y="91536"/>
                      <a:pt x="590250" y="114396"/>
                    </a:cubicBezTo>
                    <a:cubicBezTo>
                      <a:pt x="744078" y="263700"/>
                      <a:pt x="890859" y="425673"/>
                      <a:pt x="1035400" y="584122"/>
                    </a:cubicBezTo>
                    <a:cubicBezTo>
                      <a:pt x="1080692" y="633795"/>
                      <a:pt x="1127745" y="683753"/>
                      <a:pt x="1166750" y="738617"/>
                    </a:cubicBezTo>
                    <a:cubicBezTo>
                      <a:pt x="1177275" y="753429"/>
                      <a:pt x="1187991" y="764858"/>
                      <a:pt x="1184372" y="782098"/>
                    </a:cubicBezTo>
                    <a:cubicBezTo>
                      <a:pt x="1179037" y="807483"/>
                      <a:pt x="1143890" y="836629"/>
                      <a:pt x="1127126" y="854632"/>
                    </a:cubicBezTo>
                    <a:cubicBezTo>
                      <a:pt x="1062975" y="923640"/>
                      <a:pt x="991919" y="986077"/>
                      <a:pt x="923625" y="1050942"/>
                    </a:cubicBezTo>
                    <a:cubicBezTo>
                      <a:pt x="868380" y="1103377"/>
                      <a:pt x="810944" y="1163480"/>
                      <a:pt x="744364" y="1201675"/>
                    </a:cubicBezTo>
                    <a:close/>
                  </a:path>
                </a:pathLst>
              </a:custGeom>
              <a:grpFill/>
              <a:ln w="4763" cap="flat">
                <a:noFill/>
                <a:prstDash val="solid"/>
                <a:miter/>
              </a:ln>
            </p:spPr>
            <p:txBody>
              <a:bodyPr rtlCol="0" anchor="ctr"/>
              <a:lstStyle/>
              <a:p>
                <a:endParaRPr lang="en-EG"/>
              </a:p>
            </p:txBody>
          </p:sp>
          <p:sp>
            <p:nvSpPr>
              <p:cNvPr id="90" name="Freeform 89">
                <a:extLst>
                  <a:ext uri="{FF2B5EF4-FFF2-40B4-BE49-F238E27FC236}">
                    <a16:creationId xmlns:a16="http://schemas.microsoft.com/office/drawing/2014/main" id="{03EF9E7B-FA7D-A9C3-D338-BF1B607B16DE}"/>
                  </a:ext>
                </a:extLst>
              </p:cNvPr>
              <p:cNvSpPr/>
              <p:nvPr/>
            </p:nvSpPr>
            <p:spPr>
              <a:xfrm>
                <a:off x="3806563" y="5380655"/>
                <a:ext cx="542649" cy="542028"/>
              </a:xfrm>
              <a:custGeom>
                <a:avLst/>
                <a:gdLst>
                  <a:gd name="connsiteX0" fmla="*/ 433967 w 542649"/>
                  <a:gd name="connsiteY0" fmla="*/ 53214 h 542028"/>
                  <a:gd name="connsiteX1" fmla="*/ 433109 w 542649"/>
                  <a:gd name="connsiteY1" fmla="*/ 52595 h 542028"/>
                  <a:gd name="connsiteX2" fmla="*/ 431252 w 542649"/>
                  <a:gd name="connsiteY2" fmla="*/ 51023 h 542028"/>
                  <a:gd name="connsiteX3" fmla="*/ 111164 w 542649"/>
                  <a:gd name="connsiteY3" fmla="*/ 44213 h 542028"/>
                  <a:gd name="connsiteX4" fmla="*/ 8771 w 542649"/>
                  <a:gd name="connsiteY4" fmla="*/ 334392 h 542028"/>
                  <a:gd name="connsiteX5" fmla="*/ 247324 w 542649"/>
                  <a:gd name="connsiteY5" fmla="*/ 540179 h 542028"/>
                  <a:gd name="connsiteX6" fmla="*/ 519739 w 542649"/>
                  <a:gd name="connsiteY6" fmla="*/ 389065 h 542028"/>
                  <a:gd name="connsiteX7" fmla="*/ 433967 w 542649"/>
                  <a:gd name="connsiteY7" fmla="*/ 53261 h 542028"/>
                  <a:gd name="connsiteX8" fmla="*/ 138549 w 542649"/>
                  <a:gd name="connsiteY8" fmla="*/ 472171 h 542028"/>
                  <a:gd name="connsiteX9" fmla="*/ 65730 w 542649"/>
                  <a:gd name="connsiteY9" fmla="*/ 128795 h 542028"/>
                  <a:gd name="connsiteX10" fmla="*/ 417107 w 542649"/>
                  <a:gd name="connsiteY10" fmla="*/ 72074 h 542028"/>
                  <a:gd name="connsiteX11" fmla="*/ 483830 w 542649"/>
                  <a:gd name="connsiteY11" fmla="*/ 400686 h 542028"/>
                  <a:gd name="connsiteX12" fmla="*/ 138549 w 542649"/>
                  <a:gd name="connsiteY12" fmla="*/ 472171 h 5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649" h="542028">
                    <a:moveTo>
                      <a:pt x="433967" y="53214"/>
                    </a:moveTo>
                    <a:cubicBezTo>
                      <a:pt x="433681" y="52976"/>
                      <a:pt x="433395" y="52833"/>
                      <a:pt x="433109" y="52595"/>
                    </a:cubicBezTo>
                    <a:cubicBezTo>
                      <a:pt x="432538" y="52023"/>
                      <a:pt x="431966" y="51499"/>
                      <a:pt x="431252" y="51023"/>
                    </a:cubicBezTo>
                    <a:cubicBezTo>
                      <a:pt x="340193" y="-13509"/>
                      <a:pt x="201604" y="-17985"/>
                      <a:pt x="111164" y="44213"/>
                    </a:cubicBezTo>
                    <a:cubicBezTo>
                      <a:pt x="21487" y="105887"/>
                      <a:pt x="-19328" y="228188"/>
                      <a:pt x="8771" y="334392"/>
                    </a:cubicBezTo>
                    <a:cubicBezTo>
                      <a:pt x="37393" y="442596"/>
                      <a:pt x="137263" y="526606"/>
                      <a:pt x="247324" y="540179"/>
                    </a:cubicBezTo>
                    <a:cubicBezTo>
                      <a:pt x="359291" y="553991"/>
                      <a:pt x="471972" y="489126"/>
                      <a:pt x="519739" y="389065"/>
                    </a:cubicBezTo>
                    <a:cubicBezTo>
                      <a:pt x="573889" y="275623"/>
                      <a:pt x="526740" y="134938"/>
                      <a:pt x="433967" y="53261"/>
                    </a:cubicBezTo>
                    <a:close/>
                    <a:moveTo>
                      <a:pt x="138549" y="472171"/>
                    </a:moveTo>
                    <a:cubicBezTo>
                      <a:pt x="24011" y="395066"/>
                      <a:pt x="-7184" y="242380"/>
                      <a:pt x="65730" y="128795"/>
                    </a:cubicBezTo>
                    <a:cubicBezTo>
                      <a:pt x="138549" y="15257"/>
                      <a:pt x="306284" y="-5651"/>
                      <a:pt x="417107" y="72074"/>
                    </a:cubicBezTo>
                    <a:cubicBezTo>
                      <a:pt x="508071" y="153417"/>
                      <a:pt x="551553" y="294339"/>
                      <a:pt x="483830" y="400686"/>
                    </a:cubicBezTo>
                    <a:cubicBezTo>
                      <a:pt x="410154" y="516367"/>
                      <a:pt x="255516" y="550895"/>
                      <a:pt x="138549" y="472171"/>
                    </a:cubicBezTo>
                    <a:close/>
                  </a:path>
                </a:pathLst>
              </a:custGeom>
              <a:grpFill/>
              <a:ln w="4763" cap="flat">
                <a:noFill/>
                <a:prstDash val="solid"/>
                <a:miter/>
              </a:ln>
            </p:spPr>
            <p:txBody>
              <a:bodyPr rtlCol="0" anchor="ctr"/>
              <a:lstStyle/>
              <a:p>
                <a:endParaRPr lang="en-EG"/>
              </a:p>
            </p:txBody>
          </p:sp>
          <p:sp>
            <p:nvSpPr>
              <p:cNvPr id="91" name="Freeform 90">
                <a:extLst>
                  <a:ext uri="{FF2B5EF4-FFF2-40B4-BE49-F238E27FC236}">
                    <a16:creationId xmlns:a16="http://schemas.microsoft.com/office/drawing/2014/main" id="{88624865-B2EE-A282-58F6-23900536A57D}"/>
                  </a:ext>
                </a:extLst>
              </p:cNvPr>
              <p:cNvSpPr/>
              <p:nvPr/>
            </p:nvSpPr>
            <p:spPr>
              <a:xfrm>
                <a:off x="3877556" y="5447149"/>
                <a:ext cx="404407" cy="403518"/>
              </a:xfrm>
              <a:custGeom>
                <a:avLst/>
                <a:gdLst>
                  <a:gd name="connsiteX0" fmla="*/ 386071 w 404407"/>
                  <a:gd name="connsiteY0" fmla="*/ 290139 h 403518"/>
                  <a:gd name="connsiteX1" fmla="*/ 271438 w 404407"/>
                  <a:gd name="connsiteY1" fmla="*/ 13009 h 403518"/>
                  <a:gd name="connsiteX2" fmla="*/ 270819 w 404407"/>
                  <a:gd name="connsiteY2" fmla="*/ 12771 h 403518"/>
                  <a:gd name="connsiteX3" fmla="*/ 268390 w 404407"/>
                  <a:gd name="connsiteY3" fmla="*/ 11628 h 403518"/>
                  <a:gd name="connsiteX4" fmla="*/ 12358 w 404407"/>
                  <a:gd name="connsiteY4" fmla="*/ 125262 h 403518"/>
                  <a:gd name="connsiteX5" fmla="*/ 130182 w 404407"/>
                  <a:gd name="connsiteY5" fmla="*/ 388771 h 403518"/>
                  <a:gd name="connsiteX6" fmla="*/ 386119 w 404407"/>
                  <a:gd name="connsiteY6" fmla="*/ 290187 h 403518"/>
                  <a:gd name="connsiteX7" fmla="*/ 140422 w 404407"/>
                  <a:gd name="connsiteY7" fmla="*/ 365053 h 403518"/>
                  <a:gd name="connsiteX8" fmla="*/ 32408 w 404407"/>
                  <a:gd name="connsiteY8" fmla="*/ 146978 h 403518"/>
                  <a:gd name="connsiteX9" fmla="*/ 260389 w 404407"/>
                  <a:gd name="connsiteY9" fmla="*/ 35869 h 403518"/>
                  <a:gd name="connsiteX10" fmla="*/ 367831 w 404407"/>
                  <a:gd name="connsiteY10" fmla="*/ 267089 h 403518"/>
                  <a:gd name="connsiteX11" fmla="*/ 140469 w 404407"/>
                  <a:gd name="connsiteY11" fmla="*/ 365053 h 40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407" h="403518">
                    <a:moveTo>
                      <a:pt x="386071" y="290139"/>
                    </a:moveTo>
                    <a:cubicBezTo>
                      <a:pt x="436840" y="179935"/>
                      <a:pt x="376880" y="64111"/>
                      <a:pt x="271438" y="13009"/>
                    </a:cubicBezTo>
                    <a:cubicBezTo>
                      <a:pt x="271200" y="12914"/>
                      <a:pt x="271010" y="12866"/>
                      <a:pt x="270819" y="12771"/>
                    </a:cubicBezTo>
                    <a:cubicBezTo>
                      <a:pt x="270057" y="12342"/>
                      <a:pt x="269295" y="11962"/>
                      <a:pt x="268390" y="11628"/>
                    </a:cubicBezTo>
                    <a:cubicBezTo>
                      <a:pt x="168568" y="-24519"/>
                      <a:pt x="48601" y="26440"/>
                      <a:pt x="12358" y="125262"/>
                    </a:cubicBezTo>
                    <a:cubicBezTo>
                      <a:pt x="-25599" y="228751"/>
                      <a:pt x="26741" y="346099"/>
                      <a:pt x="130182" y="388771"/>
                    </a:cubicBezTo>
                    <a:cubicBezTo>
                      <a:pt x="227385" y="428871"/>
                      <a:pt x="342733" y="384294"/>
                      <a:pt x="386119" y="290187"/>
                    </a:cubicBezTo>
                    <a:close/>
                    <a:moveTo>
                      <a:pt x="140422" y="365053"/>
                    </a:moveTo>
                    <a:cubicBezTo>
                      <a:pt x="53982" y="329811"/>
                      <a:pt x="6738" y="235990"/>
                      <a:pt x="32408" y="146978"/>
                    </a:cubicBezTo>
                    <a:cubicBezTo>
                      <a:pt x="59411" y="53252"/>
                      <a:pt x="168044" y="3103"/>
                      <a:pt x="260389" y="35869"/>
                    </a:cubicBezTo>
                    <a:cubicBezTo>
                      <a:pt x="348352" y="79541"/>
                      <a:pt x="403597" y="170791"/>
                      <a:pt x="367831" y="267089"/>
                    </a:cubicBezTo>
                    <a:cubicBezTo>
                      <a:pt x="334684" y="356338"/>
                      <a:pt x="229576" y="401439"/>
                      <a:pt x="140469" y="365053"/>
                    </a:cubicBezTo>
                    <a:close/>
                  </a:path>
                </a:pathLst>
              </a:custGeom>
              <a:grpFill/>
              <a:ln w="4763" cap="flat">
                <a:noFill/>
                <a:prstDash val="solid"/>
                <a:miter/>
              </a:ln>
            </p:spPr>
            <p:txBody>
              <a:bodyPr rtlCol="0" anchor="ctr"/>
              <a:lstStyle/>
              <a:p>
                <a:endParaRPr lang="en-EG"/>
              </a:p>
            </p:txBody>
          </p:sp>
          <p:sp>
            <p:nvSpPr>
              <p:cNvPr id="92" name="Freeform 91">
                <a:extLst>
                  <a:ext uri="{FF2B5EF4-FFF2-40B4-BE49-F238E27FC236}">
                    <a16:creationId xmlns:a16="http://schemas.microsoft.com/office/drawing/2014/main" id="{418A4D91-5E98-F533-09D7-EC4B5FAC5C2D}"/>
                  </a:ext>
                </a:extLst>
              </p:cNvPr>
              <p:cNvSpPr/>
              <p:nvPr/>
            </p:nvSpPr>
            <p:spPr>
              <a:xfrm>
                <a:off x="3912804" y="5094415"/>
                <a:ext cx="113300" cy="118859"/>
              </a:xfrm>
              <a:custGeom>
                <a:avLst/>
                <a:gdLst>
                  <a:gd name="connsiteX0" fmla="*/ 1209 w 113300"/>
                  <a:gd name="connsiteY0" fmla="*/ 37845 h 118859"/>
                  <a:gd name="connsiteX1" fmla="*/ 1685 w 113300"/>
                  <a:gd name="connsiteY1" fmla="*/ 45608 h 118859"/>
                  <a:gd name="connsiteX2" fmla="*/ 65741 w 113300"/>
                  <a:gd name="connsiteY2" fmla="*/ 116807 h 118859"/>
                  <a:gd name="connsiteX3" fmla="*/ 74789 w 113300"/>
                  <a:gd name="connsiteY3" fmla="*/ 117189 h 118859"/>
                  <a:gd name="connsiteX4" fmla="*/ 111365 w 113300"/>
                  <a:gd name="connsiteY4" fmla="*/ 82851 h 118859"/>
                  <a:gd name="connsiteX5" fmla="*/ 111556 w 113300"/>
                  <a:gd name="connsiteY5" fmla="*/ 73802 h 118859"/>
                  <a:gd name="connsiteX6" fmla="*/ 48167 w 113300"/>
                  <a:gd name="connsiteY6" fmla="*/ 2031 h 118859"/>
                  <a:gd name="connsiteX7" fmla="*/ 39118 w 113300"/>
                  <a:gd name="connsiteY7" fmla="*/ 1650 h 118859"/>
                  <a:gd name="connsiteX8" fmla="*/ 1876 w 113300"/>
                  <a:gd name="connsiteY8" fmla="*/ 36607 h 118859"/>
                  <a:gd name="connsiteX9" fmla="*/ 1209 w 113300"/>
                  <a:gd name="connsiteY9" fmla="*/ 37893 h 1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00" h="118859">
                    <a:moveTo>
                      <a:pt x="1209" y="37845"/>
                    </a:moveTo>
                    <a:cubicBezTo>
                      <a:pt x="-315" y="40036"/>
                      <a:pt x="-648" y="43036"/>
                      <a:pt x="1685" y="45608"/>
                    </a:cubicBezTo>
                    <a:cubicBezTo>
                      <a:pt x="23021" y="69325"/>
                      <a:pt x="44405" y="93042"/>
                      <a:pt x="65741" y="116807"/>
                    </a:cubicBezTo>
                    <a:cubicBezTo>
                      <a:pt x="68074" y="119427"/>
                      <a:pt x="72361" y="119522"/>
                      <a:pt x="74789" y="117189"/>
                    </a:cubicBezTo>
                    <a:cubicBezTo>
                      <a:pt x="86981" y="105758"/>
                      <a:pt x="99173" y="94281"/>
                      <a:pt x="111365" y="82851"/>
                    </a:cubicBezTo>
                    <a:cubicBezTo>
                      <a:pt x="113937" y="80469"/>
                      <a:pt x="113890" y="76421"/>
                      <a:pt x="111556" y="73802"/>
                    </a:cubicBezTo>
                    <a:cubicBezTo>
                      <a:pt x="90411" y="49894"/>
                      <a:pt x="69313" y="25939"/>
                      <a:pt x="48167" y="2031"/>
                    </a:cubicBezTo>
                    <a:cubicBezTo>
                      <a:pt x="45738" y="-683"/>
                      <a:pt x="41643" y="-541"/>
                      <a:pt x="39118" y="1650"/>
                    </a:cubicBezTo>
                    <a:cubicBezTo>
                      <a:pt x="26260" y="12556"/>
                      <a:pt x="12591" y="23510"/>
                      <a:pt x="1876" y="36607"/>
                    </a:cubicBezTo>
                    <a:cubicBezTo>
                      <a:pt x="1542" y="37035"/>
                      <a:pt x="1399" y="37464"/>
                      <a:pt x="1209" y="37893"/>
                    </a:cubicBezTo>
                    <a:close/>
                  </a:path>
                </a:pathLst>
              </a:custGeom>
              <a:grpFill/>
              <a:ln w="4763" cap="flat">
                <a:noFill/>
                <a:prstDash val="solid"/>
                <a:miter/>
              </a:ln>
            </p:spPr>
            <p:txBody>
              <a:bodyPr rtlCol="0" anchor="ctr"/>
              <a:lstStyle/>
              <a:p>
                <a:endParaRPr lang="en-EG"/>
              </a:p>
            </p:txBody>
          </p:sp>
          <p:sp>
            <p:nvSpPr>
              <p:cNvPr id="93" name="Freeform 92">
                <a:extLst>
                  <a:ext uri="{FF2B5EF4-FFF2-40B4-BE49-F238E27FC236}">
                    <a16:creationId xmlns:a16="http://schemas.microsoft.com/office/drawing/2014/main" id="{A4354E06-CFDC-8F5D-98BF-A1564F68D8A6}"/>
                  </a:ext>
                </a:extLst>
              </p:cNvPr>
              <p:cNvSpPr/>
              <p:nvPr/>
            </p:nvSpPr>
            <p:spPr>
              <a:xfrm>
                <a:off x="4296457" y="5867301"/>
                <a:ext cx="118015" cy="120791"/>
              </a:xfrm>
              <a:custGeom>
                <a:avLst/>
                <a:gdLst>
                  <a:gd name="connsiteX0" fmla="*/ 116332 w 118015"/>
                  <a:gd name="connsiteY0" fmla="*/ 73537 h 120791"/>
                  <a:gd name="connsiteX1" fmla="*/ 48228 w 118015"/>
                  <a:gd name="connsiteY1" fmla="*/ 2004 h 120791"/>
                  <a:gd name="connsiteX2" fmla="*/ 44514 w 118015"/>
                  <a:gd name="connsiteY2" fmla="*/ 147 h 120791"/>
                  <a:gd name="connsiteX3" fmla="*/ 43609 w 118015"/>
                  <a:gd name="connsiteY3" fmla="*/ 4 h 120791"/>
                  <a:gd name="connsiteX4" fmla="*/ 43466 w 118015"/>
                  <a:gd name="connsiteY4" fmla="*/ 4 h 120791"/>
                  <a:gd name="connsiteX5" fmla="*/ 39180 w 118015"/>
                  <a:gd name="connsiteY5" fmla="*/ 1623 h 120791"/>
                  <a:gd name="connsiteX6" fmla="*/ 1937 w 118015"/>
                  <a:gd name="connsiteY6" fmla="*/ 36770 h 120791"/>
                  <a:gd name="connsiteX7" fmla="*/ 1746 w 118015"/>
                  <a:gd name="connsiteY7" fmla="*/ 45866 h 120791"/>
                  <a:gd name="connsiteX8" fmla="*/ 71041 w 118015"/>
                  <a:gd name="connsiteY8" fmla="*/ 118733 h 120791"/>
                  <a:gd name="connsiteX9" fmla="*/ 80090 w 118015"/>
                  <a:gd name="connsiteY9" fmla="*/ 119114 h 120791"/>
                  <a:gd name="connsiteX10" fmla="*/ 116094 w 118015"/>
                  <a:gd name="connsiteY10" fmla="*/ 82633 h 120791"/>
                  <a:gd name="connsiteX11" fmla="*/ 116284 w 118015"/>
                  <a:gd name="connsiteY11" fmla="*/ 73537 h 1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015" h="120791">
                    <a:moveTo>
                      <a:pt x="116332" y="73537"/>
                    </a:moveTo>
                    <a:cubicBezTo>
                      <a:pt x="93615" y="49677"/>
                      <a:pt x="70945" y="25864"/>
                      <a:pt x="48228" y="2004"/>
                    </a:cubicBezTo>
                    <a:cubicBezTo>
                      <a:pt x="47085" y="813"/>
                      <a:pt x="45800" y="290"/>
                      <a:pt x="44514" y="147"/>
                    </a:cubicBezTo>
                    <a:cubicBezTo>
                      <a:pt x="44228" y="99"/>
                      <a:pt x="43942" y="4"/>
                      <a:pt x="43609" y="4"/>
                    </a:cubicBezTo>
                    <a:cubicBezTo>
                      <a:pt x="43561" y="4"/>
                      <a:pt x="43514" y="4"/>
                      <a:pt x="43466" y="4"/>
                    </a:cubicBezTo>
                    <a:cubicBezTo>
                      <a:pt x="42037" y="-44"/>
                      <a:pt x="40513" y="385"/>
                      <a:pt x="39180" y="1623"/>
                    </a:cubicBezTo>
                    <a:cubicBezTo>
                      <a:pt x="26750" y="13339"/>
                      <a:pt x="14367" y="25054"/>
                      <a:pt x="1937" y="36770"/>
                    </a:cubicBezTo>
                    <a:cubicBezTo>
                      <a:pt x="-540" y="39103"/>
                      <a:pt x="-683" y="43294"/>
                      <a:pt x="1746" y="45866"/>
                    </a:cubicBezTo>
                    <a:cubicBezTo>
                      <a:pt x="24844" y="70155"/>
                      <a:pt x="47943" y="94444"/>
                      <a:pt x="71041" y="118733"/>
                    </a:cubicBezTo>
                    <a:cubicBezTo>
                      <a:pt x="73374" y="121210"/>
                      <a:pt x="77661" y="121590"/>
                      <a:pt x="80090" y="119114"/>
                    </a:cubicBezTo>
                    <a:cubicBezTo>
                      <a:pt x="92091" y="106969"/>
                      <a:pt x="104092" y="94825"/>
                      <a:pt x="116094" y="82633"/>
                    </a:cubicBezTo>
                    <a:cubicBezTo>
                      <a:pt x="118475" y="80204"/>
                      <a:pt x="118761" y="76204"/>
                      <a:pt x="116284" y="73537"/>
                    </a:cubicBezTo>
                    <a:close/>
                  </a:path>
                </a:pathLst>
              </a:custGeom>
              <a:grpFill/>
              <a:ln w="4763" cap="flat">
                <a:noFill/>
                <a:prstDash val="solid"/>
                <a:miter/>
              </a:ln>
            </p:spPr>
            <p:txBody>
              <a:bodyPr rtlCol="0" anchor="ctr"/>
              <a:lstStyle/>
              <a:p>
                <a:endParaRPr lang="en-EG"/>
              </a:p>
            </p:txBody>
          </p:sp>
          <p:sp>
            <p:nvSpPr>
              <p:cNvPr id="94" name="Freeform 93">
                <a:extLst>
                  <a:ext uri="{FF2B5EF4-FFF2-40B4-BE49-F238E27FC236}">
                    <a16:creationId xmlns:a16="http://schemas.microsoft.com/office/drawing/2014/main" id="{4DE4F52C-A5BC-D675-DCC8-18C3BF10BC32}"/>
                  </a:ext>
                </a:extLst>
              </p:cNvPr>
              <p:cNvSpPr/>
              <p:nvPr/>
            </p:nvSpPr>
            <p:spPr>
              <a:xfrm>
                <a:off x="4397914" y="5676072"/>
                <a:ext cx="58739" cy="58964"/>
              </a:xfrm>
              <a:custGeom>
                <a:avLst/>
                <a:gdLst>
                  <a:gd name="connsiteX0" fmla="*/ 25591 w 58739"/>
                  <a:gd name="connsiteY0" fmla="*/ 17 h 58964"/>
                  <a:gd name="connsiteX1" fmla="*/ 24734 w 58739"/>
                  <a:gd name="connsiteY1" fmla="*/ 208 h 58964"/>
                  <a:gd name="connsiteX2" fmla="*/ 23924 w 58739"/>
                  <a:gd name="connsiteY2" fmla="*/ 160 h 58964"/>
                  <a:gd name="connsiteX3" fmla="*/ 159 w 58739"/>
                  <a:gd name="connsiteY3" fmla="*/ 32831 h 58964"/>
                  <a:gd name="connsiteX4" fmla="*/ 32401 w 58739"/>
                  <a:gd name="connsiteY4" fmla="*/ 58882 h 58964"/>
                  <a:gd name="connsiteX5" fmla="*/ 58738 w 58739"/>
                  <a:gd name="connsiteY5" fmla="*/ 28735 h 58964"/>
                  <a:gd name="connsiteX6" fmla="*/ 25591 w 58739"/>
                  <a:gd name="connsiteY6" fmla="*/ 17 h 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39" h="58964">
                    <a:moveTo>
                      <a:pt x="25591" y="17"/>
                    </a:moveTo>
                    <a:cubicBezTo>
                      <a:pt x="25257" y="17"/>
                      <a:pt x="25019" y="160"/>
                      <a:pt x="24734" y="208"/>
                    </a:cubicBezTo>
                    <a:cubicBezTo>
                      <a:pt x="24448" y="208"/>
                      <a:pt x="24210" y="113"/>
                      <a:pt x="23924" y="160"/>
                    </a:cubicBezTo>
                    <a:cubicBezTo>
                      <a:pt x="8827" y="2018"/>
                      <a:pt x="-1412" y="18163"/>
                      <a:pt x="159" y="32831"/>
                    </a:cubicBezTo>
                    <a:cubicBezTo>
                      <a:pt x="1826" y="48357"/>
                      <a:pt x="17161" y="60072"/>
                      <a:pt x="32401" y="58882"/>
                    </a:cubicBezTo>
                    <a:cubicBezTo>
                      <a:pt x="47403" y="57691"/>
                      <a:pt x="58881" y="43594"/>
                      <a:pt x="58738" y="28735"/>
                    </a:cubicBezTo>
                    <a:cubicBezTo>
                      <a:pt x="58547" y="10924"/>
                      <a:pt x="42212" y="-507"/>
                      <a:pt x="25591" y="17"/>
                    </a:cubicBezTo>
                    <a:close/>
                  </a:path>
                </a:pathLst>
              </a:custGeom>
              <a:grpFill/>
              <a:ln w="4763" cap="flat">
                <a:noFill/>
                <a:prstDash val="solid"/>
                <a:miter/>
              </a:ln>
            </p:spPr>
            <p:txBody>
              <a:bodyPr rtlCol="0" anchor="ctr"/>
              <a:lstStyle/>
              <a:p>
                <a:endParaRPr lang="en-EG"/>
              </a:p>
            </p:txBody>
          </p:sp>
          <p:sp>
            <p:nvSpPr>
              <p:cNvPr id="95" name="Freeform 94">
                <a:extLst>
                  <a:ext uri="{FF2B5EF4-FFF2-40B4-BE49-F238E27FC236}">
                    <a16:creationId xmlns:a16="http://schemas.microsoft.com/office/drawing/2014/main" id="{2D32CEDB-2071-FF75-14D3-E2148B1046EA}"/>
                  </a:ext>
                </a:extLst>
              </p:cNvPr>
              <p:cNvSpPr/>
              <p:nvPr/>
            </p:nvSpPr>
            <p:spPr>
              <a:xfrm>
                <a:off x="3884623" y="5458059"/>
                <a:ext cx="74111" cy="76483"/>
              </a:xfrm>
              <a:custGeom>
                <a:avLst/>
                <a:gdLst>
                  <a:gd name="connsiteX0" fmla="*/ 71014 w 74111"/>
                  <a:gd name="connsiteY0" fmla="*/ 12339 h 76483"/>
                  <a:gd name="connsiteX1" fmla="*/ 64917 w 74111"/>
                  <a:gd name="connsiteY1" fmla="*/ 909 h 76483"/>
                  <a:gd name="connsiteX2" fmla="*/ 862 w 74111"/>
                  <a:gd name="connsiteY2" fmla="*/ 66631 h 76483"/>
                  <a:gd name="connsiteX3" fmla="*/ 11863 w 74111"/>
                  <a:gd name="connsiteY3" fmla="*/ 73441 h 76483"/>
                  <a:gd name="connsiteX4" fmla="*/ 71014 w 74111"/>
                  <a:gd name="connsiteY4" fmla="*/ 12339 h 7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1" h="76483">
                    <a:moveTo>
                      <a:pt x="71014" y="12339"/>
                    </a:moveTo>
                    <a:cubicBezTo>
                      <a:pt x="78014" y="8148"/>
                      <a:pt x="71919" y="-3282"/>
                      <a:pt x="64917" y="909"/>
                    </a:cubicBezTo>
                    <a:cubicBezTo>
                      <a:pt x="37819" y="17149"/>
                      <a:pt x="16340" y="39009"/>
                      <a:pt x="862" y="66631"/>
                    </a:cubicBezTo>
                    <a:cubicBezTo>
                      <a:pt x="-3139" y="73728"/>
                      <a:pt x="7863" y="80633"/>
                      <a:pt x="11863" y="73441"/>
                    </a:cubicBezTo>
                    <a:cubicBezTo>
                      <a:pt x="26198" y="47819"/>
                      <a:pt x="45772" y="27388"/>
                      <a:pt x="71014" y="12339"/>
                    </a:cubicBezTo>
                    <a:close/>
                  </a:path>
                </a:pathLst>
              </a:custGeom>
              <a:grpFill/>
              <a:ln w="4763" cap="flat">
                <a:noFill/>
                <a:prstDash val="solid"/>
                <a:miter/>
              </a:ln>
            </p:spPr>
            <p:txBody>
              <a:bodyPr rtlCol="0" anchor="ctr"/>
              <a:lstStyle/>
              <a:p>
                <a:endParaRPr lang="en-EG"/>
              </a:p>
            </p:txBody>
          </p:sp>
          <p:sp>
            <p:nvSpPr>
              <p:cNvPr id="96" name="Freeform 95">
                <a:extLst>
                  <a:ext uri="{FF2B5EF4-FFF2-40B4-BE49-F238E27FC236}">
                    <a16:creationId xmlns:a16="http://schemas.microsoft.com/office/drawing/2014/main" id="{BC310457-F042-0DEF-2E56-B5BE98C0FFF0}"/>
                  </a:ext>
                </a:extLst>
              </p:cNvPr>
              <p:cNvSpPr/>
              <p:nvPr/>
            </p:nvSpPr>
            <p:spPr>
              <a:xfrm>
                <a:off x="3846925" y="5615433"/>
                <a:ext cx="86325" cy="200638"/>
              </a:xfrm>
              <a:custGeom>
                <a:avLst/>
                <a:gdLst>
                  <a:gd name="connsiteX0" fmla="*/ 84232 w 86325"/>
                  <a:gd name="connsiteY0" fmla="*/ 190245 h 200638"/>
                  <a:gd name="connsiteX1" fmla="*/ 14890 w 86325"/>
                  <a:gd name="connsiteY1" fmla="*/ 6365 h 200638"/>
                  <a:gd name="connsiteX2" fmla="*/ 2079 w 86325"/>
                  <a:gd name="connsiteY2" fmla="*/ 5793 h 200638"/>
                  <a:gd name="connsiteX3" fmla="*/ 74993 w 86325"/>
                  <a:gd name="connsiteY3" fmla="*/ 198912 h 200638"/>
                  <a:gd name="connsiteX4" fmla="*/ 84232 w 86325"/>
                  <a:gd name="connsiteY4" fmla="*/ 190245 h 20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5" h="200638">
                    <a:moveTo>
                      <a:pt x="84232" y="190245"/>
                    </a:moveTo>
                    <a:cubicBezTo>
                      <a:pt x="30511" y="143239"/>
                      <a:pt x="5222" y="76040"/>
                      <a:pt x="14890" y="6365"/>
                    </a:cubicBezTo>
                    <a:cubicBezTo>
                      <a:pt x="16033" y="-1780"/>
                      <a:pt x="3175" y="-2256"/>
                      <a:pt x="2079" y="5793"/>
                    </a:cubicBezTo>
                    <a:cubicBezTo>
                      <a:pt x="-8017" y="78421"/>
                      <a:pt x="19034" y="149953"/>
                      <a:pt x="74993" y="198912"/>
                    </a:cubicBezTo>
                    <a:cubicBezTo>
                      <a:pt x="81232" y="204341"/>
                      <a:pt x="90519" y="195721"/>
                      <a:pt x="84232" y="190245"/>
                    </a:cubicBezTo>
                    <a:close/>
                  </a:path>
                </a:pathLst>
              </a:custGeom>
              <a:grpFill/>
              <a:ln w="4763" cap="flat">
                <a:noFill/>
                <a:prstDash val="solid"/>
                <a:miter/>
              </a:ln>
            </p:spPr>
            <p:txBody>
              <a:bodyPr rtlCol="0" anchor="ctr"/>
              <a:lstStyle/>
              <a:p>
                <a:endParaRPr lang="en-EG"/>
              </a:p>
            </p:txBody>
          </p:sp>
          <p:sp>
            <p:nvSpPr>
              <p:cNvPr id="97" name="Freeform 96">
                <a:extLst>
                  <a:ext uri="{FF2B5EF4-FFF2-40B4-BE49-F238E27FC236}">
                    <a16:creationId xmlns:a16="http://schemas.microsoft.com/office/drawing/2014/main" id="{5BE1DAE8-C68A-48EF-6351-B877482DE1B7}"/>
                  </a:ext>
                </a:extLst>
              </p:cNvPr>
              <p:cNvSpPr/>
              <p:nvPr/>
            </p:nvSpPr>
            <p:spPr>
              <a:xfrm>
                <a:off x="4129587" y="5714881"/>
                <a:ext cx="159352" cy="150982"/>
              </a:xfrm>
              <a:custGeom>
                <a:avLst/>
                <a:gdLst>
                  <a:gd name="connsiteX0" fmla="*/ 146566 w 159352"/>
                  <a:gd name="connsiteY0" fmla="*/ 4166 h 150982"/>
                  <a:gd name="connsiteX1" fmla="*/ 4548 w 159352"/>
                  <a:gd name="connsiteY1" fmla="*/ 138088 h 150982"/>
                  <a:gd name="connsiteX2" fmla="*/ 7549 w 159352"/>
                  <a:gd name="connsiteY2" fmla="*/ 150661 h 150982"/>
                  <a:gd name="connsiteX3" fmla="*/ 158901 w 159352"/>
                  <a:gd name="connsiteY3" fmla="*/ 7977 h 150982"/>
                  <a:gd name="connsiteX4" fmla="*/ 146566 w 159352"/>
                  <a:gd name="connsiteY4" fmla="*/ 4166 h 15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52" h="150982">
                    <a:moveTo>
                      <a:pt x="146566" y="4166"/>
                    </a:moveTo>
                    <a:cubicBezTo>
                      <a:pt x="121563" y="69365"/>
                      <a:pt x="71176" y="116943"/>
                      <a:pt x="4548" y="138088"/>
                    </a:cubicBezTo>
                    <a:cubicBezTo>
                      <a:pt x="-3215" y="140564"/>
                      <a:pt x="-262" y="153137"/>
                      <a:pt x="7549" y="150661"/>
                    </a:cubicBezTo>
                    <a:cubicBezTo>
                      <a:pt x="78939" y="127991"/>
                      <a:pt x="132088" y="77937"/>
                      <a:pt x="158901" y="7977"/>
                    </a:cubicBezTo>
                    <a:cubicBezTo>
                      <a:pt x="161854" y="309"/>
                      <a:pt x="149471" y="-3454"/>
                      <a:pt x="146566" y="4166"/>
                    </a:cubicBezTo>
                    <a:close/>
                  </a:path>
                </a:pathLst>
              </a:custGeom>
              <a:grpFill/>
              <a:ln w="4763" cap="flat">
                <a:noFill/>
                <a:prstDash val="solid"/>
                <a:miter/>
              </a:ln>
            </p:spPr>
            <p:txBody>
              <a:bodyPr rtlCol="0" anchor="ctr"/>
              <a:lstStyle/>
              <a:p>
                <a:endParaRPr lang="en-EG"/>
              </a:p>
            </p:txBody>
          </p:sp>
          <p:sp>
            <p:nvSpPr>
              <p:cNvPr id="98" name="Freeform 97">
                <a:extLst>
                  <a:ext uri="{FF2B5EF4-FFF2-40B4-BE49-F238E27FC236}">
                    <a16:creationId xmlns:a16="http://schemas.microsoft.com/office/drawing/2014/main" id="{CB63BC64-2E21-DF3C-0737-41A52A163FC7}"/>
                  </a:ext>
                </a:extLst>
              </p:cNvPr>
              <p:cNvSpPr/>
              <p:nvPr/>
            </p:nvSpPr>
            <p:spPr>
              <a:xfrm>
                <a:off x="4263307" y="5538138"/>
                <a:ext cx="12834" cy="12822"/>
              </a:xfrm>
              <a:custGeom>
                <a:avLst/>
                <a:gdLst>
                  <a:gd name="connsiteX0" fmla="*/ 1797 w 12834"/>
                  <a:gd name="connsiteY0" fmla="*/ 10745 h 12822"/>
                  <a:gd name="connsiteX1" fmla="*/ 11037 w 12834"/>
                  <a:gd name="connsiteY1" fmla="*/ 2078 h 12822"/>
                  <a:gd name="connsiteX2" fmla="*/ 1797 w 12834"/>
                  <a:gd name="connsiteY2" fmla="*/ 10745 h 12822"/>
                </a:gdLst>
                <a:ahLst/>
                <a:cxnLst>
                  <a:cxn ang="0">
                    <a:pos x="connsiteX0" y="connsiteY0"/>
                  </a:cxn>
                  <a:cxn ang="0">
                    <a:pos x="connsiteX1" y="connsiteY1"/>
                  </a:cxn>
                  <a:cxn ang="0">
                    <a:pos x="connsiteX2" y="connsiteY2"/>
                  </a:cxn>
                </a:cxnLst>
                <a:rect l="l" t="t" r="r" b="b"/>
                <a:pathLst>
                  <a:path w="12834" h="12822">
                    <a:moveTo>
                      <a:pt x="1797" y="10745"/>
                    </a:moveTo>
                    <a:cubicBezTo>
                      <a:pt x="7512" y="16841"/>
                      <a:pt x="16752" y="8173"/>
                      <a:pt x="11037" y="2078"/>
                    </a:cubicBezTo>
                    <a:cubicBezTo>
                      <a:pt x="5322" y="-4018"/>
                      <a:pt x="-3918" y="4649"/>
                      <a:pt x="1797" y="10745"/>
                    </a:cubicBezTo>
                    <a:close/>
                  </a:path>
                </a:pathLst>
              </a:custGeom>
              <a:grpFill/>
              <a:ln w="4763" cap="flat">
                <a:noFill/>
                <a:prstDash val="solid"/>
                <a:miter/>
              </a:ln>
            </p:spPr>
            <p:txBody>
              <a:bodyPr rtlCol="0" anchor="ctr"/>
              <a:lstStyle/>
              <a:p>
                <a:endParaRPr lang="en-EG"/>
              </a:p>
            </p:txBody>
          </p:sp>
          <p:sp>
            <p:nvSpPr>
              <p:cNvPr id="99" name="Freeform 98">
                <a:extLst>
                  <a:ext uri="{FF2B5EF4-FFF2-40B4-BE49-F238E27FC236}">
                    <a16:creationId xmlns:a16="http://schemas.microsoft.com/office/drawing/2014/main" id="{2F39F722-966C-2629-EAFB-20193A7070C1}"/>
                  </a:ext>
                </a:extLst>
              </p:cNvPr>
              <p:cNvSpPr/>
              <p:nvPr/>
            </p:nvSpPr>
            <p:spPr>
              <a:xfrm>
                <a:off x="4289354" y="5457376"/>
                <a:ext cx="78815" cy="136307"/>
              </a:xfrm>
              <a:custGeom>
                <a:avLst/>
                <a:gdLst>
                  <a:gd name="connsiteX0" fmla="*/ 1944 w 78815"/>
                  <a:gd name="connsiteY0" fmla="*/ 10545 h 136307"/>
                  <a:gd name="connsiteX1" fmla="*/ 66238 w 78815"/>
                  <a:gd name="connsiteY1" fmla="*/ 131370 h 136307"/>
                  <a:gd name="connsiteX2" fmla="*/ 78715 w 78815"/>
                  <a:gd name="connsiteY2" fmla="*/ 128656 h 136307"/>
                  <a:gd name="connsiteX3" fmla="*/ 11231 w 78815"/>
                  <a:gd name="connsiteY3" fmla="*/ 1878 h 136307"/>
                  <a:gd name="connsiteX4" fmla="*/ 1992 w 78815"/>
                  <a:gd name="connsiteY4" fmla="*/ 10545 h 136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15" h="136307">
                    <a:moveTo>
                      <a:pt x="1944" y="10545"/>
                    </a:moveTo>
                    <a:cubicBezTo>
                      <a:pt x="36805" y="43550"/>
                      <a:pt x="58475" y="84269"/>
                      <a:pt x="66238" y="131370"/>
                    </a:cubicBezTo>
                    <a:cubicBezTo>
                      <a:pt x="67571" y="139561"/>
                      <a:pt x="80049" y="136799"/>
                      <a:pt x="78715" y="128656"/>
                    </a:cubicBezTo>
                    <a:cubicBezTo>
                      <a:pt x="70667" y="79649"/>
                      <a:pt x="47569" y="36263"/>
                      <a:pt x="11231" y="1878"/>
                    </a:cubicBezTo>
                    <a:cubicBezTo>
                      <a:pt x="5182" y="-3838"/>
                      <a:pt x="-4105" y="4783"/>
                      <a:pt x="1992" y="10545"/>
                    </a:cubicBezTo>
                    <a:close/>
                  </a:path>
                </a:pathLst>
              </a:custGeom>
              <a:grpFill/>
              <a:ln w="4763" cap="flat">
                <a:noFill/>
                <a:prstDash val="solid"/>
                <a:miter/>
              </a:ln>
            </p:spPr>
            <p:txBody>
              <a:bodyPr rtlCol="0" anchor="ctr"/>
              <a:lstStyle/>
              <a:p>
                <a:endParaRPr lang="en-EG"/>
              </a:p>
            </p:txBody>
          </p:sp>
          <p:sp>
            <p:nvSpPr>
              <p:cNvPr id="100" name="Freeform 99">
                <a:extLst>
                  <a:ext uri="{FF2B5EF4-FFF2-40B4-BE49-F238E27FC236}">
                    <a16:creationId xmlns:a16="http://schemas.microsoft.com/office/drawing/2014/main" id="{54E44685-4DCD-7E7F-4505-EB7FAFFF7B7E}"/>
                  </a:ext>
                </a:extLst>
              </p:cNvPr>
              <p:cNvSpPr/>
              <p:nvPr/>
            </p:nvSpPr>
            <p:spPr>
              <a:xfrm>
                <a:off x="4408801" y="5657963"/>
                <a:ext cx="12834" cy="12823"/>
              </a:xfrm>
              <a:custGeom>
                <a:avLst/>
                <a:gdLst>
                  <a:gd name="connsiteX0" fmla="*/ 1797 w 12834"/>
                  <a:gd name="connsiteY0" fmla="*/ 10745 h 12823"/>
                  <a:gd name="connsiteX1" fmla="*/ 11037 w 12834"/>
                  <a:gd name="connsiteY1" fmla="*/ 2077 h 12823"/>
                  <a:gd name="connsiteX2" fmla="*/ 1797 w 12834"/>
                  <a:gd name="connsiteY2" fmla="*/ 10745 h 12823"/>
                </a:gdLst>
                <a:ahLst/>
                <a:cxnLst>
                  <a:cxn ang="0">
                    <a:pos x="connsiteX0" y="connsiteY0"/>
                  </a:cxn>
                  <a:cxn ang="0">
                    <a:pos x="connsiteX1" y="connsiteY1"/>
                  </a:cxn>
                  <a:cxn ang="0">
                    <a:pos x="connsiteX2" y="connsiteY2"/>
                  </a:cxn>
                </a:cxnLst>
                <a:rect l="l" t="t" r="r" b="b"/>
                <a:pathLst>
                  <a:path w="12834" h="12823">
                    <a:moveTo>
                      <a:pt x="1797" y="10745"/>
                    </a:moveTo>
                    <a:cubicBezTo>
                      <a:pt x="7512" y="16842"/>
                      <a:pt x="16752" y="8174"/>
                      <a:pt x="11037" y="2077"/>
                    </a:cubicBezTo>
                    <a:cubicBezTo>
                      <a:pt x="5322" y="-4018"/>
                      <a:pt x="-3918" y="4649"/>
                      <a:pt x="1797" y="10745"/>
                    </a:cubicBezTo>
                    <a:close/>
                  </a:path>
                </a:pathLst>
              </a:custGeom>
              <a:grpFill/>
              <a:ln w="4763" cap="flat">
                <a:noFill/>
                <a:prstDash val="solid"/>
                <a:miter/>
              </a:ln>
            </p:spPr>
            <p:txBody>
              <a:bodyPr rtlCol="0" anchor="ctr"/>
              <a:lstStyle/>
              <a:p>
                <a:endParaRPr lang="en-EG"/>
              </a:p>
            </p:txBody>
          </p:sp>
          <p:sp>
            <p:nvSpPr>
              <p:cNvPr id="101" name="Freeform 100">
                <a:extLst>
                  <a:ext uri="{FF2B5EF4-FFF2-40B4-BE49-F238E27FC236}">
                    <a16:creationId xmlns:a16="http://schemas.microsoft.com/office/drawing/2014/main" id="{2346D85C-F40E-7BC5-61EE-5874B3DE96E4}"/>
                  </a:ext>
                </a:extLst>
              </p:cNvPr>
              <p:cNvSpPr/>
              <p:nvPr/>
            </p:nvSpPr>
            <p:spPr>
              <a:xfrm>
                <a:off x="4518722" y="5716614"/>
                <a:ext cx="79049" cy="171384"/>
              </a:xfrm>
              <a:custGeom>
                <a:avLst/>
                <a:gdLst>
                  <a:gd name="connsiteX0" fmla="*/ 64946 w 79049"/>
                  <a:gd name="connsiteY0" fmla="*/ 3196 h 171384"/>
                  <a:gd name="connsiteX1" fmla="*/ 53659 w 79049"/>
                  <a:gd name="connsiteY1" fmla="*/ 9053 h 171384"/>
                  <a:gd name="connsiteX2" fmla="*/ 1890 w 79049"/>
                  <a:gd name="connsiteY2" fmla="*/ 160120 h 171384"/>
                  <a:gd name="connsiteX3" fmla="*/ 10796 w 79049"/>
                  <a:gd name="connsiteY3" fmla="*/ 169597 h 171384"/>
                  <a:gd name="connsiteX4" fmla="*/ 64994 w 79049"/>
                  <a:gd name="connsiteY4" fmla="*/ 3196 h 17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49" h="171384">
                    <a:moveTo>
                      <a:pt x="64946" y="3196"/>
                    </a:moveTo>
                    <a:cubicBezTo>
                      <a:pt x="60564" y="-3853"/>
                      <a:pt x="49277" y="1957"/>
                      <a:pt x="53659" y="9053"/>
                    </a:cubicBezTo>
                    <a:cubicBezTo>
                      <a:pt x="89711" y="67203"/>
                      <a:pt x="40562" y="121830"/>
                      <a:pt x="1890" y="160120"/>
                    </a:cubicBezTo>
                    <a:cubicBezTo>
                      <a:pt x="-3920" y="165835"/>
                      <a:pt x="4986" y="175360"/>
                      <a:pt x="10796" y="169597"/>
                    </a:cubicBezTo>
                    <a:cubicBezTo>
                      <a:pt x="53659" y="127164"/>
                      <a:pt x="104094" y="66299"/>
                      <a:pt x="64994" y="3196"/>
                    </a:cubicBezTo>
                    <a:close/>
                  </a:path>
                </a:pathLst>
              </a:custGeom>
              <a:grpFill/>
              <a:ln w="4763" cap="flat">
                <a:noFill/>
                <a:prstDash val="solid"/>
                <a:miter/>
              </a:ln>
            </p:spPr>
            <p:txBody>
              <a:bodyPr rtlCol="0" anchor="ctr"/>
              <a:lstStyle/>
              <a:p>
                <a:endParaRPr lang="en-EG"/>
              </a:p>
            </p:txBody>
          </p:sp>
          <p:sp>
            <p:nvSpPr>
              <p:cNvPr id="102" name="Freeform 101">
                <a:extLst>
                  <a:ext uri="{FF2B5EF4-FFF2-40B4-BE49-F238E27FC236}">
                    <a16:creationId xmlns:a16="http://schemas.microsoft.com/office/drawing/2014/main" id="{F3D22F68-AF7C-D50F-3321-5EFABED83333}"/>
                  </a:ext>
                </a:extLst>
              </p:cNvPr>
              <p:cNvSpPr/>
              <p:nvPr/>
            </p:nvSpPr>
            <p:spPr>
              <a:xfrm>
                <a:off x="4452859" y="5327025"/>
                <a:ext cx="59504" cy="157256"/>
              </a:xfrm>
              <a:custGeom>
                <a:avLst/>
                <a:gdLst>
                  <a:gd name="connsiteX0" fmla="*/ 1031 w 59504"/>
                  <a:gd name="connsiteY0" fmla="*/ 9023 h 157256"/>
                  <a:gd name="connsiteX1" fmla="*/ 46512 w 59504"/>
                  <a:gd name="connsiteY1" fmla="*/ 78269 h 157256"/>
                  <a:gd name="connsiteX2" fmla="*/ 32225 w 59504"/>
                  <a:gd name="connsiteY2" fmla="*/ 150802 h 157256"/>
                  <a:gd name="connsiteX3" fmla="*/ 45036 w 59504"/>
                  <a:gd name="connsiteY3" fmla="*/ 151373 h 157256"/>
                  <a:gd name="connsiteX4" fmla="*/ 58704 w 59504"/>
                  <a:gd name="connsiteY4" fmla="*/ 67458 h 157256"/>
                  <a:gd name="connsiteX5" fmla="*/ 12318 w 59504"/>
                  <a:gd name="connsiteY5" fmla="*/ 3164 h 157256"/>
                  <a:gd name="connsiteX6" fmla="*/ 1031 w 59504"/>
                  <a:gd name="connsiteY6" fmla="*/ 9023 h 15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4" h="157256">
                    <a:moveTo>
                      <a:pt x="1031" y="9023"/>
                    </a:moveTo>
                    <a:cubicBezTo>
                      <a:pt x="16509" y="33359"/>
                      <a:pt x="46131" y="46313"/>
                      <a:pt x="46512" y="78269"/>
                    </a:cubicBezTo>
                    <a:cubicBezTo>
                      <a:pt x="46798" y="102987"/>
                      <a:pt x="33797" y="126085"/>
                      <a:pt x="32225" y="150802"/>
                    </a:cubicBezTo>
                    <a:cubicBezTo>
                      <a:pt x="31701" y="159042"/>
                      <a:pt x="44512" y="159565"/>
                      <a:pt x="45036" y="151373"/>
                    </a:cubicBezTo>
                    <a:cubicBezTo>
                      <a:pt x="46846" y="123132"/>
                      <a:pt x="63277" y="96367"/>
                      <a:pt x="58704" y="67458"/>
                    </a:cubicBezTo>
                    <a:cubicBezTo>
                      <a:pt x="54132" y="38550"/>
                      <a:pt x="26986" y="26263"/>
                      <a:pt x="12318" y="3164"/>
                    </a:cubicBezTo>
                    <a:cubicBezTo>
                      <a:pt x="7841" y="-3836"/>
                      <a:pt x="-3446" y="1974"/>
                      <a:pt x="1031" y="9023"/>
                    </a:cubicBezTo>
                    <a:close/>
                  </a:path>
                </a:pathLst>
              </a:custGeom>
              <a:grpFill/>
              <a:ln w="4763" cap="flat">
                <a:noFill/>
                <a:prstDash val="solid"/>
                <a:miter/>
              </a:ln>
            </p:spPr>
            <p:txBody>
              <a:bodyPr rtlCol="0" anchor="ctr"/>
              <a:lstStyle/>
              <a:p>
                <a:endParaRPr lang="en-EG"/>
              </a:p>
            </p:txBody>
          </p:sp>
          <p:sp>
            <p:nvSpPr>
              <p:cNvPr id="103" name="Freeform 102">
                <a:extLst>
                  <a:ext uri="{FF2B5EF4-FFF2-40B4-BE49-F238E27FC236}">
                    <a16:creationId xmlns:a16="http://schemas.microsoft.com/office/drawing/2014/main" id="{1647013F-6D18-BE7B-FC3C-0816A1698F14}"/>
                  </a:ext>
                </a:extLst>
              </p:cNvPr>
              <p:cNvSpPr/>
              <p:nvPr/>
            </p:nvSpPr>
            <p:spPr>
              <a:xfrm>
                <a:off x="4044994" y="5064698"/>
                <a:ext cx="22692" cy="23300"/>
              </a:xfrm>
              <a:custGeom>
                <a:avLst/>
                <a:gdLst>
                  <a:gd name="connsiteX0" fmla="*/ 20895 w 22692"/>
                  <a:gd name="connsiteY0" fmla="*/ 12555 h 23300"/>
                  <a:gd name="connsiteX1" fmla="*/ 11037 w 22692"/>
                  <a:gd name="connsiteY1" fmla="*/ 2078 h 23300"/>
                  <a:gd name="connsiteX2" fmla="*/ 1797 w 22692"/>
                  <a:gd name="connsiteY2" fmla="*/ 10745 h 23300"/>
                  <a:gd name="connsiteX3" fmla="*/ 11656 w 22692"/>
                  <a:gd name="connsiteY3" fmla="*/ 21223 h 23300"/>
                  <a:gd name="connsiteX4" fmla="*/ 20895 w 22692"/>
                  <a:gd name="connsiteY4" fmla="*/ 12555 h 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2" h="23300">
                    <a:moveTo>
                      <a:pt x="20895" y="12555"/>
                    </a:moveTo>
                    <a:cubicBezTo>
                      <a:pt x="17609" y="9078"/>
                      <a:pt x="14323" y="5554"/>
                      <a:pt x="11037" y="2078"/>
                    </a:cubicBezTo>
                    <a:cubicBezTo>
                      <a:pt x="5322" y="-4019"/>
                      <a:pt x="-3918" y="4650"/>
                      <a:pt x="1797" y="10745"/>
                    </a:cubicBezTo>
                    <a:cubicBezTo>
                      <a:pt x="5083" y="14222"/>
                      <a:pt x="8370" y="17746"/>
                      <a:pt x="11656" y="21223"/>
                    </a:cubicBezTo>
                    <a:cubicBezTo>
                      <a:pt x="17371" y="27319"/>
                      <a:pt x="26610" y="18651"/>
                      <a:pt x="20895" y="12555"/>
                    </a:cubicBezTo>
                    <a:close/>
                  </a:path>
                </a:pathLst>
              </a:custGeom>
              <a:grpFill/>
              <a:ln w="4763" cap="flat">
                <a:noFill/>
                <a:prstDash val="solid"/>
                <a:miter/>
              </a:ln>
            </p:spPr>
            <p:txBody>
              <a:bodyPr rtlCol="0" anchor="ctr"/>
              <a:lstStyle/>
              <a:p>
                <a:endParaRPr lang="en-EG"/>
              </a:p>
            </p:txBody>
          </p:sp>
          <p:sp>
            <p:nvSpPr>
              <p:cNvPr id="104" name="Freeform 103">
                <a:extLst>
                  <a:ext uri="{FF2B5EF4-FFF2-40B4-BE49-F238E27FC236}">
                    <a16:creationId xmlns:a16="http://schemas.microsoft.com/office/drawing/2014/main" id="{EEEB3199-AC86-6172-8019-BFF96BA9E008}"/>
                  </a:ext>
                </a:extLst>
              </p:cNvPr>
              <p:cNvSpPr/>
              <p:nvPr/>
            </p:nvSpPr>
            <p:spPr>
              <a:xfrm>
                <a:off x="3499825" y="5071240"/>
                <a:ext cx="412918" cy="543343"/>
              </a:xfrm>
              <a:custGeom>
                <a:avLst/>
                <a:gdLst>
                  <a:gd name="connsiteX0" fmla="*/ 117627 w 412918"/>
                  <a:gd name="connsiteY0" fmla="*/ 476214 h 543343"/>
                  <a:gd name="connsiteX1" fmla="*/ 194922 w 412918"/>
                  <a:gd name="connsiteY1" fmla="*/ 352437 h 543343"/>
                  <a:gd name="connsiteX2" fmla="*/ 258644 w 412918"/>
                  <a:gd name="connsiteY2" fmla="*/ 268426 h 543343"/>
                  <a:gd name="connsiteX3" fmla="*/ 410806 w 412918"/>
                  <a:gd name="connsiteY3" fmla="*/ 11156 h 543343"/>
                  <a:gd name="connsiteX4" fmla="*/ 410949 w 412918"/>
                  <a:gd name="connsiteY4" fmla="*/ 2393 h 543343"/>
                  <a:gd name="connsiteX5" fmla="*/ 401900 w 412918"/>
                  <a:gd name="connsiteY5" fmla="*/ 1679 h 543343"/>
                  <a:gd name="connsiteX6" fmla="*/ 173157 w 412918"/>
                  <a:gd name="connsiteY6" fmla="*/ 209038 h 543343"/>
                  <a:gd name="connsiteX7" fmla="*/ 66477 w 412918"/>
                  <a:gd name="connsiteY7" fmla="*/ 312051 h 543343"/>
                  <a:gd name="connsiteX8" fmla="*/ 4469 w 412918"/>
                  <a:gd name="connsiteY8" fmla="*/ 377726 h 543343"/>
                  <a:gd name="connsiteX9" fmla="*/ 77907 w 412918"/>
                  <a:gd name="connsiteY9" fmla="*/ 509409 h 543343"/>
                  <a:gd name="connsiteX10" fmla="*/ 125104 w 412918"/>
                  <a:gd name="connsiteY10" fmla="*/ 542461 h 543343"/>
                  <a:gd name="connsiteX11" fmla="*/ 117579 w 412918"/>
                  <a:gd name="connsiteY11" fmla="*/ 476214 h 5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18" h="543343">
                    <a:moveTo>
                      <a:pt x="117627" y="476214"/>
                    </a:moveTo>
                    <a:cubicBezTo>
                      <a:pt x="111150" y="426494"/>
                      <a:pt x="164061" y="385727"/>
                      <a:pt x="194922" y="352437"/>
                    </a:cubicBezTo>
                    <a:cubicBezTo>
                      <a:pt x="218877" y="326577"/>
                      <a:pt x="242309" y="300002"/>
                      <a:pt x="258644" y="268426"/>
                    </a:cubicBezTo>
                    <a:cubicBezTo>
                      <a:pt x="306459" y="175796"/>
                      <a:pt x="331606" y="84499"/>
                      <a:pt x="410806" y="11156"/>
                    </a:cubicBezTo>
                    <a:cubicBezTo>
                      <a:pt x="413949" y="8489"/>
                      <a:pt x="413235" y="4774"/>
                      <a:pt x="410949" y="2393"/>
                    </a:cubicBezTo>
                    <a:cubicBezTo>
                      <a:pt x="408758" y="-83"/>
                      <a:pt x="404948" y="-1131"/>
                      <a:pt x="401900" y="1679"/>
                    </a:cubicBezTo>
                    <a:cubicBezTo>
                      <a:pt x="323557" y="68401"/>
                      <a:pt x="247976" y="138410"/>
                      <a:pt x="173157" y="209038"/>
                    </a:cubicBezTo>
                    <a:cubicBezTo>
                      <a:pt x="137200" y="242947"/>
                      <a:pt x="101482" y="277142"/>
                      <a:pt x="66477" y="312051"/>
                    </a:cubicBezTo>
                    <a:cubicBezTo>
                      <a:pt x="46808" y="331672"/>
                      <a:pt x="18614" y="353294"/>
                      <a:pt x="4469" y="377726"/>
                    </a:cubicBezTo>
                    <a:cubicBezTo>
                      <a:pt x="-18390" y="417207"/>
                      <a:pt x="52618" y="482358"/>
                      <a:pt x="77907" y="509409"/>
                    </a:cubicBezTo>
                    <a:cubicBezTo>
                      <a:pt x="85908" y="517934"/>
                      <a:pt x="109721" y="548938"/>
                      <a:pt x="125104" y="542461"/>
                    </a:cubicBezTo>
                    <a:cubicBezTo>
                      <a:pt x="146773" y="533364"/>
                      <a:pt x="119198" y="488502"/>
                      <a:pt x="117579" y="476214"/>
                    </a:cubicBezTo>
                    <a:close/>
                  </a:path>
                </a:pathLst>
              </a:custGeom>
              <a:grpFill/>
              <a:ln w="4763" cap="flat">
                <a:noFill/>
                <a:prstDash val="solid"/>
                <a:miter/>
              </a:ln>
            </p:spPr>
            <p:txBody>
              <a:bodyPr rtlCol="0" anchor="ctr"/>
              <a:lstStyle/>
              <a:p>
                <a:endParaRPr lang="en-EG"/>
              </a:p>
            </p:txBody>
          </p:sp>
          <p:sp>
            <p:nvSpPr>
              <p:cNvPr id="105" name="Freeform 104">
                <a:extLst>
                  <a:ext uri="{FF2B5EF4-FFF2-40B4-BE49-F238E27FC236}">
                    <a16:creationId xmlns:a16="http://schemas.microsoft.com/office/drawing/2014/main" id="{E4174082-82C0-362C-E2B8-F998D17BA600}"/>
                  </a:ext>
                </a:extLst>
              </p:cNvPr>
              <p:cNvSpPr/>
              <p:nvPr/>
            </p:nvSpPr>
            <p:spPr>
              <a:xfrm>
                <a:off x="4164472" y="5145651"/>
                <a:ext cx="112830" cy="133399"/>
              </a:xfrm>
              <a:custGeom>
                <a:avLst/>
                <a:gdLst>
                  <a:gd name="connsiteX0" fmla="*/ 0 w 112830"/>
                  <a:gd name="connsiteY0" fmla="*/ 36425 h 133399"/>
                  <a:gd name="connsiteX1" fmla="*/ 8620 w 112830"/>
                  <a:gd name="connsiteY1" fmla="*/ 52713 h 133399"/>
                  <a:gd name="connsiteX2" fmla="*/ 47815 w 112830"/>
                  <a:gd name="connsiteY2" fmla="*/ 91622 h 133399"/>
                  <a:gd name="connsiteX3" fmla="*/ 85058 w 112830"/>
                  <a:gd name="connsiteY3" fmla="*/ 128389 h 133399"/>
                  <a:gd name="connsiteX4" fmla="*/ 96584 w 112830"/>
                  <a:gd name="connsiteY4" fmla="*/ 133389 h 133399"/>
                  <a:gd name="connsiteX5" fmla="*/ 107061 w 112830"/>
                  <a:gd name="connsiteY5" fmla="*/ 104005 h 133399"/>
                  <a:gd name="connsiteX6" fmla="*/ 112252 w 112830"/>
                  <a:gd name="connsiteY6" fmla="*/ 9993 h 133399"/>
                  <a:gd name="connsiteX7" fmla="*/ 112824 w 112830"/>
                  <a:gd name="connsiteY7" fmla="*/ 6993 h 133399"/>
                  <a:gd name="connsiteX8" fmla="*/ 107204 w 112830"/>
                  <a:gd name="connsiteY8" fmla="*/ 182 h 133399"/>
                  <a:gd name="connsiteX9" fmla="*/ 102870 w 112830"/>
                  <a:gd name="connsiteY9" fmla="*/ 992 h 133399"/>
                  <a:gd name="connsiteX10" fmla="*/ 48959 w 112830"/>
                  <a:gd name="connsiteY10" fmla="*/ 16327 h 133399"/>
                  <a:gd name="connsiteX11" fmla="*/ 3429 w 112830"/>
                  <a:gd name="connsiteY11" fmla="*/ 31043 h 133399"/>
                  <a:gd name="connsiteX12" fmla="*/ 95 w 112830"/>
                  <a:gd name="connsiteY12" fmla="*/ 36473 h 1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830" h="133399">
                    <a:moveTo>
                      <a:pt x="0" y="36425"/>
                    </a:moveTo>
                    <a:cubicBezTo>
                      <a:pt x="524" y="44474"/>
                      <a:pt x="2810" y="46426"/>
                      <a:pt x="8620" y="52713"/>
                    </a:cubicBezTo>
                    <a:cubicBezTo>
                      <a:pt x="21050" y="66191"/>
                      <a:pt x="34766" y="78668"/>
                      <a:pt x="47815" y="91622"/>
                    </a:cubicBezTo>
                    <a:cubicBezTo>
                      <a:pt x="59722" y="103434"/>
                      <a:pt x="71485" y="118626"/>
                      <a:pt x="85058" y="128389"/>
                    </a:cubicBezTo>
                    <a:cubicBezTo>
                      <a:pt x="88725" y="131056"/>
                      <a:pt x="91773" y="133580"/>
                      <a:pt x="96584" y="133389"/>
                    </a:cubicBezTo>
                    <a:cubicBezTo>
                      <a:pt x="113014" y="132628"/>
                      <a:pt x="109776" y="114435"/>
                      <a:pt x="107061" y="104005"/>
                    </a:cubicBezTo>
                    <a:cubicBezTo>
                      <a:pt x="98441" y="70905"/>
                      <a:pt x="98250" y="41330"/>
                      <a:pt x="112252" y="9993"/>
                    </a:cubicBezTo>
                    <a:cubicBezTo>
                      <a:pt x="112728" y="8945"/>
                      <a:pt x="112824" y="7945"/>
                      <a:pt x="112824" y="6993"/>
                    </a:cubicBezTo>
                    <a:cubicBezTo>
                      <a:pt x="112967" y="3659"/>
                      <a:pt x="110823" y="278"/>
                      <a:pt x="107204" y="182"/>
                    </a:cubicBezTo>
                    <a:cubicBezTo>
                      <a:pt x="105680" y="-198"/>
                      <a:pt x="104108" y="-8"/>
                      <a:pt x="102870" y="992"/>
                    </a:cubicBezTo>
                    <a:cubicBezTo>
                      <a:pt x="84915" y="6136"/>
                      <a:pt x="66913" y="11232"/>
                      <a:pt x="48959" y="16327"/>
                    </a:cubicBezTo>
                    <a:cubicBezTo>
                      <a:pt x="34290" y="20471"/>
                      <a:pt x="16431" y="22995"/>
                      <a:pt x="3429" y="31043"/>
                    </a:cubicBezTo>
                    <a:cubicBezTo>
                      <a:pt x="1572" y="32186"/>
                      <a:pt x="-95" y="34139"/>
                      <a:pt x="95" y="36473"/>
                    </a:cubicBezTo>
                    <a:close/>
                  </a:path>
                </a:pathLst>
              </a:custGeom>
              <a:grpFill/>
              <a:ln w="4763" cap="flat">
                <a:noFill/>
                <a:prstDash val="solid"/>
                <a:miter/>
              </a:ln>
            </p:spPr>
            <p:txBody>
              <a:bodyPr rtlCol="0" anchor="ctr"/>
              <a:lstStyle/>
              <a:p>
                <a:endParaRPr lang="en-EG"/>
              </a:p>
            </p:txBody>
          </p:sp>
          <p:sp>
            <p:nvSpPr>
              <p:cNvPr id="106" name="Freeform 105">
                <a:extLst>
                  <a:ext uri="{FF2B5EF4-FFF2-40B4-BE49-F238E27FC236}">
                    <a16:creationId xmlns:a16="http://schemas.microsoft.com/office/drawing/2014/main" id="{35A6179B-9ECD-B9D4-D5CB-95DA4CA485FB}"/>
                  </a:ext>
                </a:extLst>
              </p:cNvPr>
              <p:cNvSpPr/>
              <p:nvPr/>
            </p:nvSpPr>
            <p:spPr>
              <a:xfrm>
                <a:off x="3914277" y="5489858"/>
                <a:ext cx="207269" cy="306397"/>
              </a:xfrm>
              <a:custGeom>
                <a:avLst/>
                <a:gdLst>
                  <a:gd name="connsiteX0" fmla="*/ 134753 w 207269"/>
                  <a:gd name="connsiteY0" fmla="*/ 287673 h 306397"/>
                  <a:gd name="connsiteX1" fmla="*/ 141182 w 207269"/>
                  <a:gd name="connsiteY1" fmla="*/ 45405 h 306397"/>
                  <a:gd name="connsiteX2" fmla="*/ 203476 w 207269"/>
                  <a:gd name="connsiteY2" fmla="*/ 10353 h 306397"/>
                  <a:gd name="connsiteX3" fmla="*/ 132419 w 207269"/>
                  <a:gd name="connsiteY3" fmla="*/ 3542 h 306397"/>
                  <a:gd name="connsiteX4" fmla="*/ 13595 w 207269"/>
                  <a:gd name="connsiteY4" fmla="*/ 96983 h 306397"/>
                  <a:gd name="connsiteX5" fmla="*/ 29549 w 207269"/>
                  <a:gd name="connsiteY5" fmla="*/ 251335 h 306397"/>
                  <a:gd name="connsiteX6" fmla="*/ 134515 w 207269"/>
                  <a:gd name="connsiteY6" fmla="*/ 298817 h 306397"/>
                  <a:gd name="connsiteX7" fmla="*/ 134753 w 207269"/>
                  <a:gd name="connsiteY7" fmla="*/ 287673 h 30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69" h="306397">
                    <a:moveTo>
                      <a:pt x="134753" y="287673"/>
                    </a:moveTo>
                    <a:cubicBezTo>
                      <a:pt x="26549" y="238477"/>
                      <a:pt x="22596" y="80076"/>
                      <a:pt x="141182" y="45405"/>
                    </a:cubicBezTo>
                    <a:cubicBezTo>
                      <a:pt x="148897" y="43119"/>
                      <a:pt x="224907" y="40976"/>
                      <a:pt x="203476" y="10353"/>
                    </a:cubicBezTo>
                    <a:cubicBezTo>
                      <a:pt x="192379" y="-5554"/>
                      <a:pt x="146897" y="923"/>
                      <a:pt x="132419" y="3542"/>
                    </a:cubicBezTo>
                    <a:cubicBezTo>
                      <a:pt x="78079" y="13401"/>
                      <a:pt x="40217" y="50834"/>
                      <a:pt x="13595" y="96983"/>
                    </a:cubicBezTo>
                    <a:cubicBezTo>
                      <a:pt x="-9599" y="147751"/>
                      <a:pt x="-2360" y="204377"/>
                      <a:pt x="29549" y="251335"/>
                    </a:cubicBezTo>
                    <a:cubicBezTo>
                      <a:pt x="52028" y="284435"/>
                      <a:pt x="94224" y="323011"/>
                      <a:pt x="134515" y="298817"/>
                    </a:cubicBezTo>
                    <a:cubicBezTo>
                      <a:pt x="138134" y="296627"/>
                      <a:pt x="139611" y="289864"/>
                      <a:pt x="134753" y="287673"/>
                    </a:cubicBezTo>
                    <a:close/>
                  </a:path>
                </a:pathLst>
              </a:custGeom>
              <a:grpFill/>
              <a:ln w="4763" cap="flat">
                <a:noFill/>
                <a:prstDash val="solid"/>
                <a:miter/>
              </a:ln>
            </p:spPr>
            <p:txBody>
              <a:bodyPr rtlCol="0" anchor="ctr"/>
              <a:lstStyle/>
              <a:p>
                <a:endParaRPr lang="en-EG"/>
              </a:p>
            </p:txBody>
          </p:sp>
        </p:grpSp>
        <p:grpSp>
          <p:nvGrpSpPr>
            <p:cNvPr id="11" name="Graphic 2">
              <a:extLst>
                <a:ext uri="{FF2B5EF4-FFF2-40B4-BE49-F238E27FC236}">
                  <a16:creationId xmlns:a16="http://schemas.microsoft.com/office/drawing/2014/main" id="{74BD0FB5-E9F2-2269-6A88-A4A584E83334}"/>
                </a:ext>
              </a:extLst>
            </p:cNvPr>
            <p:cNvGrpSpPr/>
            <p:nvPr/>
          </p:nvGrpSpPr>
          <p:grpSpPr>
            <a:xfrm>
              <a:off x="6150209" y="4902145"/>
              <a:ext cx="560765" cy="777622"/>
              <a:chOff x="6150209" y="4902145"/>
              <a:chExt cx="560765" cy="777622"/>
            </a:xfrm>
            <a:grpFill/>
          </p:grpSpPr>
          <p:sp>
            <p:nvSpPr>
              <p:cNvPr id="83" name="Freeform 82">
                <a:extLst>
                  <a:ext uri="{FF2B5EF4-FFF2-40B4-BE49-F238E27FC236}">
                    <a16:creationId xmlns:a16="http://schemas.microsoft.com/office/drawing/2014/main" id="{E28CCE2F-9DBE-5838-C397-22C31674EB8A}"/>
                  </a:ext>
                </a:extLst>
              </p:cNvPr>
              <p:cNvSpPr/>
              <p:nvPr/>
            </p:nvSpPr>
            <p:spPr>
              <a:xfrm>
                <a:off x="6150209" y="4902145"/>
                <a:ext cx="560765" cy="777622"/>
              </a:xfrm>
              <a:custGeom>
                <a:avLst/>
                <a:gdLst>
                  <a:gd name="connsiteX0" fmla="*/ 281928 w 560765"/>
                  <a:gd name="connsiteY0" fmla="*/ 755705 h 777622"/>
                  <a:gd name="connsiteX1" fmla="*/ 51042 w 560765"/>
                  <a:gd name="connsiteY1" fmla="*/ 436569 h 777622"/>
                  <a:gd name="connsiteX2" fmla="*/ 107478 w 560765"/>
                  <a:gd name="connsiteY2" fmla="*/ 96765 h 777622"/>
                  <a:gd name="connsiteX3" fmla="*/ 416374 w 560765"/>
                  <a:gd name="connsiteY3" fmla="*/ 68905 h 777622"/>
                  <a:gd name="connsiteX4" fmla="*/ 521387 w 560765"/>
                  <a:gd name="connsiteY4" fmla="*/ 404042 h 777622"/>
                  <a:gd name="connsiteX5" fmla="*/ 263831 w 560765"/>
                  <a:gd name="connsiteY5" fmla="*/ 755038 h 777622"/>
                  <a:gd name="connsiteX6" fmla="*/ 281309 w 560765"/>
                  <a:gd name="connsiteY6" fmla="*/ 773802 h 777622"/>
                  <a:gd name="connsiteX7" fmla="*/ 539580 w 560765"/>
                  <a:gd name="connsiteY7" fmla="*/ 432283 h 777622"/>
                  <a:gd name="connsiteX8" fmla="*/ 460569 w 560765"/>
                  <a:gd name="connsiteY8" fmla="*/ 71047 h 777622"/>
                  <a:gd name="connsiteX9" fmla="*/ 133577 w 560765"/>
                  <a:gd name="connsiteY9" fmla="*/ 43330 h 777622"/>
                  <a:gd name="connsiteX10" fmla="*/ 6227 w 560765"/>
                  <a:gd name="connsiteY10" fmla="*/ 369847 h 777622"/>
                  <a:gd name="connsiteX11" fmla="*/ 263212 w 560765"/>
                  <a:gd name="connsiteY11" fmla="*/ 773135 h 777622"/>
                  <a:gd name="connsiteX12" fmla="*/ 281976 w 560765"/>
                  <a:gd name="connsiteY12" fmla="*/ 755657 h 7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765" h="777622">
                    <a:moveTo>
                      <a:pt x="281928" y="755705"/>
                    </a:moveTo>
                    <a:cubicBezTo>
                      <a:pt x="194298" y="658359"/>
                      <a:pt x="96714" y="562204"/>
                      <a:pt x="51042" y="436569"/>
                    </a:cubicBezTo>
                    <a:cubicBezTo>
                      <a:pt x="8989" y="320936"/>
                      <a:pt x="14752" y="186253"/>
                      <a:pt x="107478" y="96765"/>
                    </a:cubicBezTo>
                    <a:cubicBezTo>
                      <a:pt x="192631" y="14612"/>
                      <a:pt x="318218" y="1753"/>
                      <a:pt x="416374" y="68905"/>
                    </a:cubicBezTo>
                    <a:cubicBezTo>
                      <a:pt x="526578" y="144295"/>
                      <a:pt x="556296" y="280026"/>
                      <a:pt x="521387" y="404042"/>
                    </a:cubicBezTo>
                    <a:cubicBezTo>
                      <a:pt x="479810" y="551822"/>
                      <a:pt x="366082" y="648358"/>
                      <a:pt x="263831" y="755038"/>
                    </a:cubicBezTo>
                    <a:cubicBezTo>
                      <a:pt x="252448" y="766896"/>
                      <a:pt x="269832" y="785756"/>
                      <a:pt x="281309" y="773802"/>
                    </a:cubicBezTo>
                    <a:cubicBezTo>
                      <a:pt x="381560" y="669217"/>
                      <a:pt x="492526" y="574253"/>
                      <a:pt x="539580" y="432283"/>
                    </a:cubicBezTo>
                    <a:cubicBezTo>
                      <a:pt x="581489" y="305791"/>
                      <a:pt x="564249" y="162440"/>
                      <a:pt x="460569" y="71047"/>
                    </a:cubicBezTo>
                    <a:cubicBezTo>
                      <a:pt x="368701" y="-9963"/>
                      <a:pt x="237161" y="-25107"/>
                      <a:pt x="133577" y="43330"/>
                    </a:cubicBezTo>
                    <a:cubicBezTo>
                      <a:pt x="24229" y="115529"/>
                      <a:pt x="-16919" y="243879"/>
                      <a:pt x="6227" y="369847"/>
                    </a:cubicBezTo>
                    <a:cubicBezTo>
                      <a:pt x="36421" y="534010"/>
                      <a:pt x="155912" y="653978"/>
                      <a:pt x="263212" y="773135"/>
                    </a:cubicBezTo>
                    <a:cubicBezTo>
                      <a:pt x="274260" y="785423"/>
                      <a:pt x="293025" y="767944"/>
                      <a:pt x="281976" y="755657"/>
                    </a:cubicBezTo>
                    <a:close/>
                  </a:path>
                </a:pathLst>
              </a:custGeom>
              <a:grpFill/>
              <a:ln w="4763" cap="flat">
                <a:noFill/>
                <a:prstDash val="solid"/>
                <a:miter/>
              </a:ln>
            </p:spPr>
            <p:txBody>
              <a:bodyPr rtlCol="0" anchor="ctr"/>
              <a:lstStyle/>
              <a:p>
                <a:endParaRPr lang="en-EG"/>
              </a:p>
            </p:txBody>
          </p:sp>
          <p:sp>
            <p:nvSpPr>
              <p:cNvPr id="84" name="Freeform 83">
                <a:extLst>
                  <a:ext uri="{FF2B5EF4-FFF2-40B4-BE49-F238E27FC236}">
                    <a16:creationId xmlns:a16="http://schemas.microsoft.com/office/drawing/2014/main" id="{1874B1D4-0D39-A448-59B5-D44D045DEA62}"/>
                  </a:ext>
                </a:extLst>
              </p:cNvPr>
              <p:cNvSpPr/>
              <p:nvPr/>
            </p:nvSpPr>
            <p:spPr>
              <a:xfrm>
                <a:off x="6296205" y="5030299"/>
                <a:ext cx="272354" cy="273396"/>
              </a:xfrm>
              <a:custGeom>
                <a:avLst/>
                <a:gdLst>
                  <a:gd name="connsiteX0" fmla="*/ 44444 w 272354"/>
                  <a:gd name="connsiteY0" fmla="*/ 33381 h 273396"/>
                  <a:gd name="connsiteX1" fmla="*/ 116596 w 272354"/>
                  <a:gd name="connsiteY1" fmla="*/ 271887 h 273396"/>
                  <a:gd name="connsiteX2" fmla="*/ 251280 w 272354"/>
                  <a:gd name="connsiteY2" fmla="*/ 209974 h 273396"/>
                  <a:gd name="connsiteX3" fmla="*/ 249137 w 272354"/>
                  <a:gd name="connsiteY3" fmla="*/ 59051 h 273396"/>
                  <a:gd name="connsiteX4" fmla="*/ 90021 w 272354"/>
                  <a:gd name="connsiteY4" fmla="*/ 6759 h 273396"/>
                  <a:gd name="connsiteX5" fmla="*/ 96308 w 272354"/>
                  <a:gd name="connsiteY5" fmla="*/ 33190 h 273396"/>
                  <a:gd name="connsiteX6" fmla="*/ 234611 w 272354"/>
                  <a:gd name="connsiteY6" fmla="*/ 87245 h 273396"/>
                  <a:gd name="connsiteX7" fmla="*/ 192510 w 272354"/>
                  <a:gd name="connsiteY7" fmla="*/ 231882 h 273396"/>
                  <a:gd name="connsiteX8" fmla="*/ 48874 w 272354"/>
                  <a:gd name="connsiteY8" fmla="*/ 205688 h 273396"/>
                  <a:gd name="connsiteX9" fmla="*/ 62923 w 272354"/>
                  <a:gd name="connsiteY9" fmla="*/ 53241 h 273396"/>
                  <a:gd name="connsiteX10" fmla="*/ 44397 w 272354"/>
                  <a:gd name="connsiteY10" fmla="*/ 33333 h 273396"/>
                  <a:gd name="connsiteX11" fmla="*/ 44397 w 272354"/>
                  <a:gd name="connsiteY11" fmla="*/ 33333 h 2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354" h="273396">
                    <a:moveTo>
                      <a:pt x="44444" y="33381"/>
                    </a:moveTo>
                    <a:cubicBezTo>
                      <a:pt x="-39709" y="111772"/>
                      <a:pt x="1915" y="254980"/>
                      <a:pt x="116596" y="271887"/>
                    </a:cubicBezTo>
                    <a:cubicBezTo>
                      <a:pt x="170032" y="279745"/>
                      <a:pt x="223181" y="256599"/>
                      <a:pt x="251280" y="209974"/>
                    </a:cubicBezTo>
                    <a:cubicBezTo>
                      <a:pt x="278902" y="164159"/>
                      <a:pt x="280569" y="103342"/>
                      <a:pt x="249137" y="59051"/>
                    </a:cubicBezTo>
                    <a:cubicBezTo>
                      <a:pt x="214085" y="9664"/>
                      <a:pt x="147410" y="-12148"/>
                      <a:pt x="90021" y="6759"/>
                    </a:cubicBezTo>
                    <a:cubicBezTo>
                      <a:pt x="73543" y="12188"/>
                      <a:pt x="79639" y="38715"/>
                      <a:pt x="96308" y="33190"/>
                    </a:cubicBezTo>
                    <a:cubicBezTo>
                      <a:pt x="148077" y="16141"/>
                      <a:pt x="209227" y="37572"/>
                      <a:pt x="234611" y="87245"/>
                    </a:cubicBezTo>
                    <a:cubicBezTo>
                      <a:pt x="259757" y="136442"/>
                      <a:pt x="239564" y="203545"/>
                      <a:pt x="192510" y="231882"/>
                    </a:cubicBezTo>
                    <a:cubicBezTo>
                      <a:pt x="147219" y="259124"/>
                      <a:pt x="81830" y="246837"/>
                      <a:pt x="48874" y="205688"/>
                    </a:cubicBezTo>
                    <a:cubicBezTo>
                      <a:pt x="12726" y="160540"/>
                      <a:pt x="21680" y="91674"/>
                      <a:pt x="62923" y="53241"/>
                    </a:cubicBezTo>
                    <a:cubicBezTo>
                      <a:pt x="75734" y="41287"/>
                      <a:pt x="57256" y="21427"/>
                      <a:pt x="44397" y="33333"/>
                    </a:cubicBezTo>
                    <a:lnTo>
                      <a:pt x="44397" y="33333"/>
                    </a:lnTo>
                    <a:close/>
                  </a:path>
                </a:pathLst>
              </a:custGeom>
              <a:grpFill/>
              <a:ln w="4763" cap="flat">
                <a:noFill/>
                <a:prstDash val="solid"/>
                <a:miter/>
              </a:ln>
            </p:spPr>
            <p:txBody>
              <a:bodyPr rtlCol="0" anchor="ctr"/>
              <a:lstStyle/>
              <a:p>
                <a:endParaRPr lang="en-EG"/>
              </a:p>
            </p:txBody>
          </p:sp>
          <p:sp>
            <p:nvSpPr>
              <p:cNvPr id="85" name="Freeform 84">
                <a:extLst>
                  <a:ext uri="{FF2B5EF4-FFF2-40B4-BE49-F238E27FC236}">
                    <a16:creationId xmlns:a16="http://schemas.microsoft.com/office/drawing/2014/main" id="{B414BD93-A7AA-6FC4-D027-34B4E37F72D6}"/>
                  </a:ext>
                </a:extLst>
              </p:cNvPr>
              <p:cNvSpPr/>
              <p:nvPr/>
            </p:nvSpPr>
            <p:spPr>
              <a:xfrm>
                <a:off x="6319525" y="5269031"/>
                <a:ext cx="85272" cy="57178"/>
              </a:xfrm>
              <a:custGeom>
                <a:avLst/>
                <a:gdLst>
                  <a:gd name="connsiteX0" fmla="*/ 1264 w 85272"/>
                  <a:gd name="connsiteY0" fmla="*/ 10628 h 57178"/>
                  <a:gd name="connsiteX1" fmla="*/ 79179 w 85272"/>
                  <a:gd name="connsiteY1" fmla="*/ 57110 h 57178"/>
                  <a:gd name="connsiteX2" fmla="*/ 79608 w 85272"/>
                  <a:gd name="connsiteY2" fmla="*/ 44823 h 57178"/>
                  <a:gd name="connsiteX3" fmla="*/ 10265 w 85272"/>
                  <a:gd name="connsiteY3" fmla="*/ 2293 h 57178"/>
                  <a:gd name="connsiteX4" fmla="*/ 1264 w 85272"/>
                  <a:gd name="connsiteY4" fmla="*/ 10676 h 57178"/>
                  <a:gd name="connsiteX5" fmla="*/ 1264 w 85272"/>
                  <a:gd name="connsiteY5" fmla="*/ 10676 h 5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72" h="57178">
                    <a:moveTo>
                      <a:pt x="1264" y="10628"/>
                    </a:moveTo>
                    <a:cubicBezTo>
                      <a:pt x="19933" y="36679"/>
                      <a:pt x="47556" y="52681"/>
                      <a:pt x="79179" y="57110"/>
                    </a:cubicBezTo>
                    <a:cubicBezTo>
                      <a:pt x="87037" y="58205"/>
                      <a:pt x="87418" y="45918"/>
                      <a:pt x="79608" y="44823"/>
                    </a:cubicBezTo>
                    <a:cubicBezTo>
                      <a:pt x="51128" y="40823"/>
                      <a:pt x="26982" y="25535"/>
                      <a:pt x="10265" y="2293"/>
                    </a:cubicBezTo>
                    <a:cubicBezTo>
                      <a:pt x="5646" y="-4136"/>
                      <a:pt x="-3308" y="4342"/>
                      <a:pt x="1264" y="10676"/>
                    </a:cubicBezTo>
                    <a:lnTo>
                      <a:pt x="1264" y="10676"/>
                    </a:lnTo>
                    <a:close/>
                  </a:path>
                </a:pathLst>
              </a:custGeom>
              <a:grpFill/>
              <a:ln w="4763" cap="flat">
                <a:noFill/>
                <a:prstDash val="solid"/>
                <a:miter/>
              </a:ln>
            </p:spPr>
            <p:txBody>
              <a:bodyPr rtlCol="0" anchor="ctr"/>
              <a:lstStyle/>
              <a:p>
                <a:endParaRPr lang="en-EG"/>
              </a:p>
            </p:txBody>
          </p:sp>
          <p:sp>
            <p:nvSpPr>
              <p:cNvPr id="86" name="Freeform 85">
                <a:extLst>
                  <a:ext uri="{FF2B5EF4-FFF2-40B4-BE49-F238E27FC236}">
                    <a16:creationId xmlns:a16="http://schemas.microsoft.com/office/drawing/2014/main" id="{97903C9A-0357-F43E-AF56-DC01D46AFD53}"/>
                  </a:ext>
                </a:extLst>
              </p:cNvPr>
              <p:cNvSpPr/>
              <p:nvPr/>
            </p:nvSpPr>
            <p:spPr>
              <a:xfrm>
                <a:off x="6455355" y="5313278"/>
                <a:ext cx="11904" cy="12296"/>
              </a:xfrm>
              <a:custGeom>
                <a:avLst/>
                <a:gdLst>
                  <a:gd name="connsiteX0" fmla="*/ 5738 w 11904"/>
                  <a:gd name="connsiteY0" fmla="*/ 12292 h 12296"/>
                  <a:gd name="connsiteX1" fmla="*/ 6166 w 11904"/>
                  <a:gd name="connsiteY1" fmla="*/ 5 h 12296"/>
                  <a:gd name="connsiteX2" fmla="*/ 5738 w 11904"/>
                  <a:gd name="connsiteY2" fmla="*/ 12292 h 12296"/>
                  <a:gd name="connsiteX3" fmla="*/ 5738 w 11904"/>
                  <a:gd name="connsiteY3" fmla="*/ 12292 h 12296"/>
                </a:gdLst>
                <a:ahLst/>
                <a:cxnLst>
                  <a:cxn ang="0">
                    <a:pos x="connsiteX0" y="connsiteY0"/>
                  </a:cxn>
                  <a:cxn ang="0">
                    <a:pos x="connsiteX1" y="connsiteY1"/>
                  </a:cxn>
                  <a:cxn ang="0">
                    <a:pos x="connsiteX2" y="connsiteY2"/>
                  </a:cxn>
                  <a:cxn ang="0">
                    <a:pos x="connsiteX3" y="connsiteY3"/>
                  </a:cxn>
                </a:cxnLst>
                <a:rect l="l" t="t" r="r" b="b"/>
                <a:pathLst>
                  <a:path w="11904" h="12296">
                    <a:moveTo>
                      <a:pt x="5738" y="12292"/>
                    </a:moveTo>
                    <a:cubicBezTo>
                      <a:pt x="13643" y="12578"/>
                      <a:pt x="14120" y="290"/>
                      <a:pt x="6166" y="5"/>
                    </a:cubicBezTo>
                    <a:cubicBezTo>
                      <a:pt x="-1740" y="-281"/>
                      <a:pt x="-2216" y="12007"/>
                      <a:pt x="5738" y="12292"/>
                    </a:cubicBezTo>
                    <a:lnTo>
                      <a:pt x="5738" y="12292"/>
                    </a:lnTo>
                    <a:close/>
                  </a:path>
                </a:pathLst>
              </a:custGeom>
              <a:grpFill/>
              <a:ln w="4763" cap="flat">
                <a:noFill/>
                <a:prstDash val="solid"/>
                <a:miter/>
              </a:ln>
            </p:spPr>
            <p:txBody>
              <a:bodyPr rtlCol="0" anchor="ctr"/>
              <a:lstStyle/>
              <a:p>
                <a:endParaRPr lang="en-EG"/>
              </a:p>
            </p:txBody>
          </p:sp>
          <p:sp>
            <p:nvSpPr>
              <p:cNvPr id="87" name="Freeform 86">
                <a:extLst>
                  <a:ext uri="{FF2B5EF4-FFF2-40B4-BE49-F238E27FC236}">
                    <a16:creationId xmlns:a16="http://schemas.microsoft.com/office/drawing/2014/main" id="{60F2B333-D7ED-CB2A-8531-89407B72D471}"/>
                  </a:ext>
                </a:extLst>
              </p:cNvPr>
              <p:cNvSpPr/>
              <p:nvPr/>
            </p:nvSpPr>
            <p:spPr>
              <a:xfrm>
                <a:off x="6347865" y="5082692"/>
                <a:ext cx="168618" cy="168292"/>
              </a:xfrm>
              <a:custGeom>
                <a:avLst/>
                <a:gdLst>
                  <a:gd name="connsiteX0" fmla="*/ 11929 w 168618"/>
                  <a:gd name="connsiteY0" fmla="*/ 33519 h 168292"/>
                  <a:gd name="connsiteX1" fmla="*/ 31170 w 168618"/>
                  <a:gd name="connsiteY1" fmla="*/ 149628 h 168292"/>
                  <a:gd name="connsiteX2" fmla="*/ 146898 w 168618"/>
                  <a:gd name="connsiteY2" fmla="*/ 140580 h 168292"/>
                  <a:gd name="connsiteX3" fmla="*/ 150137 w 168618"/>
                  <a:gd name="connsiteY3" fmla="*/ 30994 h 168292"/>
                  <a:gd name="connsiteX4" fmla="*/ 34884 w 168618"/>
                  <a:gd name="connsiteY4" fmla="*/ 15088 h 168292"/>
                  <a:gd name="connsiteX5" fmla="*/ 40695 w 168618"/>
                  <a:gd name="connsiteY5" fmla="*/ 25946 h 168292"/>
                  <a:gd name="connsiteX6" fmla="*/ 134373 w 168618"/>
                  <a:gd name="connsiteY6" fmla="*/ 31661 h 168292"/>
                  <a:gd name="connsiteX7" fmla="*/ 140088 w 168618"/>
                  <a:gd name="connsiteY7" fmla="*/ 129483 h 168292"/>
                  <a:gd name="connsiteX8" fmla="*/ 46171 w 168618"/>
                  <a:gd name="connsiteY8" fmla="*/ 145199 h 168292"/>
                  <a:gd name="connsiteX9" fmla="*/ 22264 w 168618"/>
                  <a:gd name="connsiteY9" fmla="*/ 40186 h 168292"/>
                  <a:gd name="connsiteX10" fmla="*/ 11882 w 168618"/>
                  <a:gd name="connsiteY10" fmla="*/ 33614 h 168292"/>
                  <a:gd name="connsiteX11" fmla="*/ 11882 w 168618"/>
                  <a:gd name="connsiteY11" fmla="*/ 33614 h 1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618" h="168292">
                    <a:moveTo>
                      <a:pt x="11929" y="33519"/>
                    </a:moveTo>
                    <a:cubicBezTo>
                      <a:pt x="-7264" y="72666"/>
                      <a:pt x="-4978" y="120910"/>
                      <a:pt x="31170" y="149628"/>
                    </a:cubicBezTo>
                    <a:cubicBezTo>
                      <a:pt x="66364" y="177632"/>
                      <a:pt x="116561" y="173726"/>
                      <a:pt x="146898" y="140580"/>
                    </a:cubicBezTo>
                    <a:cubicBezTo>
                      <a:pt x="174950" y="109909"/>
                      <a:pt x="175616" y="63522"/>
                      <a:pt x="150137" y="30994"/>
                    </a:cubicBezTo>
                    <a:cubicBezTo>
                      <a:pt x="122324" y="-4486"/>
                      <a:pt x="71461" y="-9106"/>
                      <a:pt x="34884" y="15088"/>
                    </a:cubicBezTo>
                    <a:cubicBezTo>
                      <a:pt x="28312" y="19422"/>
                      <a:pt x="34075" y="30328"/>
                      <a:pt x="40695" y="25946"/>
                    </a:cubicBezTo>
                    <a:cubicBezTo>
                      <a:pt x="69365" y="6991"/>
                      <a:pt x="108846" y="6610"/>
                      <a:pt x="134373" y="31661"/>
                    </a:cubicBezTo>
                    <a:cubicBezTo>
                      <a:pt x="161091" y="57855"/>
                      <a:pt x="163948" y="100717"/>
                      <a:pt x="140088" y="129483"/>
                    </a:cubicBezTo>
                    <a:cubicBezTo>
                      <a:pt x="116800" y="157534"/>
                      <a:pt x="77414" y="164535"/>
                      <a:pt x="46171" y="145199"/>
                    </a:cubicBezTo>
                    <a:cubicBezTo>
                      <a:pt x="9405" y="122434"/>
                      <a:pt x="4309" y="76810"/>
                      <a:pt x="22264" y="40186"/>
                    </a:cubicBezTo>
                    <a:cubicBezTo>
                      <a:pt x="25741" y="33137"/>
                      <a:pt x="15358" y="26470"/>
                      <a:pt x="11882" y="33614"/>
                    </a:cubicBezTo>
                    <a:lnTo>
                      <a:pt x="11882" y="33614"/>
                    </a:lnTo>
                    <a:close/>
                  </a:path>
                </a:pathLst>
              </a:custGeom>
              <a:grpFill/>
              <a:ln w="4763" cap="flat">
                <a:noFill/>
                <a:prstDash val="solid"/>
                <a:miter/>
              </a:ln>
            </p:spPr>
            <p:txBody>
              <a:bodyPr rtlCol="0" anchor="ctr"/>
              <a:lstStyle/>
              <a:p>
                <a:endParaRPr lang="en-EG"/>
              </a:p>
            </p:txBody>
          </p:sp>
          <p:sp>
            <p:nvSpPr>
              <p:cNvPr id="88" name="Freeform 87">
                <a:extLst>
                  <a:ext uri="{FF2B5EF4-FFF2-40B4-BE49-F238E27FC236}">
                    <a16:creationId xmlns:a16="http://schemas.microsoft.com/office/drawing/2014/main" id="{3E05980C-9E6C-3A46-827C-D9437A51B21A}"/>
                  </a:ext>
                </a:extLst>
              </p:cNvPr>
              <p:cNvSpPr/>
              <p:nvPr/>
            </p:nvSpPr>
            <p:spPr>
              <a:xfrm>
                <a:off x="6193965" y="5003622"/>
                <a:ext cx="240655" cy="619899"/>
              </a:xfrm>
              <a:custGeom>
                <a:avLst/>
                <a:gdLst>
                  <a:gd name="connsiteX0" fmla="*/ 239648 w 240655"/>
                  <a:gd name="connsiteY0" fmla="*/ 599030 h 619899"/>
                  <a:gd name="connsiteX1" fmla="*/ 87344 w 240655"/>
                  <a:gd name="connsiteY1" fmla="*/ 315995 h 619899"/>
                  <a:gd name="connsiteX2" fmla="*/ 102012 w 240655"/>
                  <a:gd name="connsiteY2" fmla="*/ 18958 h 619899"/>
                  <a:gd name="connsiteX3" fmla="*/ 83248 w 240655"/>
                  <a:gd name="connsiteY3" fmla="*/ 3336 h 619899"/>
                  <a:gd name="connsiteX4" fmla="*/ 15096 w 240655"/>
                  <a:gd name="connsiteY4" fmla="*/ 304946 h 619899"/>
                  <a:gd name="connsiteX5" fmla="*/ 218169 w 240655"/>
                  <a:gd name="connsiteY5" fmla="*/ 615842 h 619899"/>
                  <a:gd name="connsiteX6" fmla="*/ 238886 w 240655"/>
                  <a:gd name="connsiteY6" fmla="*/ 610365 h 619899"/>
                  <a:gd name="connsiteX7" fmla="*/ 239648 w 240655"/>
                  <a:gd name="connsiteY7" fmla="*/ 599078 h 6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55" h="619899">
                    <a:moveTo>
                      <a:pt x="239648" y="599030"/>
                    </a:moveTo>
                    <a:cubicBezTo>
                      <a:pt x="199358" y="499160"/>
                      <a:pt x="125968" y="416483"/>
                      <a:pt x="87344" y="315995"/>
                    </a:cubicBezTo>
                    <a:cubicBezTo>
                      <a:pt x="51387" y="222317"/>
                      <a:pt x="50624" y="107064"/>
                      <a:pt x="102012" y="18958"/>
                    </a:cubicBezTo>
                    <a:cubicBezTo>
                      <a:pt x="108965" y="7051"/>
                      <a:pt x="93725" y="-6379"/>
                      <a:pt x="83248" y="3336"/>
                    </a:cubicBezTo>
                    <a:cubicBezTo>
                      <a:pt x="-1239" y="81489"/>
                      <a:pt x="-16241" y="197932"/>
                      <a:pt x="15096" y="304946"/>
                    </a:cubicBezTo>
                    <a:cubicBezTo>
                      <a:pt x="50672" y="426390"/>
                      <a:pt x="135730" y="523306"/>
                      <a:pt x="218169" y="615842"/>
                    </a:cubicBezTo>
                    <a:cubicBezTo>
                      <a:pt x="225504" y="624081"/>
                      <a:pt x="236410" y="618509"/>
                      <a:pt x="238886" y="610365"/>
                    </a:cubicBezTo>
                    <a:cubicBezTo>
                      <a:pt x="240744" y="607222"/>
                      <a:pt x="241363" y="603269"/>
                      <a:pt x="239648" y="599078"/>
                    </a:cubicBezTo>
                    <a:close/>
                  </a:path>
                </a:pathLst>
              </a:custGeom>
              <a:grpFill/>
              <a:ln w="4763" cap="flat">
                <a:noFill/>
                <a:prstDash val="solid"/>
                <a:miter/>
              </a:ln>
            </p:spPr>
            <p:txBody>
              <a:bodyPr rtlCol="0" anchor="ctr"/>
              <a:lstStyle/>
              <a:p>
                <a:endParaRPr lang="en-EG"/>
              </a:p>
            </p:txBody>
          </p:sp>
        </p:grpSp>
        <p:sp>
          <p:nvSpPr>
            <p:cNvPr id="12" name="Freeform 11">
              <a:extLst>
                <a:ext uri="{FF2B5EF4-FFF2-40B4-BE49-F238E27FC236}">
                  <a16:creationId xmlns:a16="http://schemas.microsoft.com/office/drawing/2014/main" id="{F9F1CEE5-C580-70DF-0490-6A28BDC82035}"/>
                </a:ext>
              </a:extLst>
            </p:cNvPr>
            <p:cNvSpPr/>
            <p:nvPr/>
          </p:nvSpPr>
          <p:spPr>
            <a:xfrm>
              <a:off x="9459801" y="5602986"/>
              <a:ext cx="2213467" cy="2664761"/>
            </a:xfrm>
            <a:custGeom>
              <a:avLst/>
              <a:gdLst>
                <a:gd name="connsiteX0" fmla="*/ 2213467 w 2213467"/>
                <a:gd name="connsiteY0" fmla="*/ 2644283 h 2664761"/>
                <a:gd name="connsiteX1" fmla="*/ 2127027 w 2213467"/>
                <a:gd name="connsiteY1" fmla="*/ 2656236 h 2664761"/>
                <a:gd name="connsiteX2" fmla="*/ 2123265 w 2213467"/>
                <a:gd name="connsiteY2" fmla="*/ 2621994 h 2664761"/>
                <a:gd name="connsiteX3" fmla="*/ 2207751 w 2213467"/>
                <a:gd name="connsiteY3" fmla="*/ 2610326 h 2664761"/>
                <a:gd name="connsiteX4" fmla="*/ 2213420 w 2213467"/>
                <a:gd name="connsiteY4" fmla="*/ 2644283 h 2664761"/>
                <a:gd name="connsiteX5" fmla="*/ 1952768 w 2213467"/>
                <a:gd name="connsiteY5" fmla="*/ 2664762 h 2664761"/>
                <a:gd name="connsiteX6" fmla="*/ 1778603 w 2213467"/>
                <a:gd name="connsiteY6" fmla="*/ 2649140 h 2664761"/>
                <a:gd name="connsiteX7" fmla="*/ 1784461 w 2213467"/>
                <a:gd name="connsiteY7" fmla="*/ 2615231 h 2664761"/>
                <a:gd name="connsiteX8" fmla="*/ 1953291 w 2213467"/>
                <a:gd name="connsiteY8" fmla="*/ 2630329 h 2664761"/>
                <a:gd name="connsiteX9" fmla="*/ 1952768 w 2213467"/>
                <a:gd name="connsiteY9" fmla="*/ 2664762 h 2664761"/>
                <a:gd name="connsiteX10" fmla="*/ 1692926 w 2213467"/>
                <a:gd name="connsiteY10" fmla="*/ 2630233 h 2664761"/>
                <a:gd name="connsiteX11" fmla="*/ 1529667 w 2213467"/>
                <a:gd name="connsiteY11" fmla="*/ 2565177 h 2664761"/>
                <a:gd name="connsiteX12" fmla="*/ 1546193 w 2213467"/>
                <a:gd name="connsiteY12" fmla="*/ 2534983 h 2664761"/>
                <a:gd name="connsiteX13" fmla="*/ 1702022 w 2213467"/>
                <a:gd name="connsiteY13" fmla="*/ 2597039 h 2664761"/>
                <a:gd name="connsiteX14" fmla="*/ 1692973 w 2213467"/>
                <a:gd name="connsiteY14" fmla="*/ 2630281 h 2664761"/>
                <a:gd name="connsiteX15" fmla="*/ 1388173 w 2213467"/>
                <a:gd name="connsiteY15" fmla="*/ 2460212 h 2664761"/>
                <a:gd name="connsiteX16" fmla="*/ 1329976 w 2213467"/>
                <a:gd name="connsiteY16" fmla="*/ 2393870 h 2664761"/>
                <a:gd name="connsiteX17" fmla="*/ 1357408 w 2213467"/>
                <a:gd name="connsiteY17" fmla="*/ 2373058 h 2664761"/>
                <a:gd name="connsiteX18" fmla="*/ 1412367 w 2213467"/>
                <a:gd name="connsiteY18" fmla="*/ 2435733 h 2664761"/>
                <a:gd name="connsiteX19" fmla="*/ 1388173 w 2213467"/>
                <a:gd name="connsiteY19" fmla="*/ 2460212 h 2664761"/>
                <a:gd name="connsiteX20" fmla="*/ 1271254 w 2213467"/>
                <a:gd name="connsiteY20" fmla="*/ 2228088 h 2664761"/>
                <a:gd name="connsiteX21" fmla="*/ 1240584 w 2213467"/>
                <a:gd name="connsiteY21" fmla="*/ 2243804 h 2664761"/>
                <a:gd name="connsiteX22" fmla="*/ 1167956 w 2213467"/>
                <a:gd name="connsiteY22" fmla="*/ 2086451 h 2664761"/>
                <a:gd name="connsiteX23" fmla="*/ 1199816 w 2213467"/>
                <a:gd name="connsiteY23" fmla="*/ 2073402 h 2664761"/>
                <a:gd name="connsiteX24" fmla="*/ 1271254 w 2213467"/>
                <a:gd name="connsiteY24" fmla="*/ 2228135 h 2664761"/>
                <a:gd name="connsiteX25" fmla="*/ 1169480 w 2213467"/>
                <a:gd name="connsiteY25" fmla="*/ 1993868 h 2664761"/>
                <a:gd name="connsiteX26" fmla="*/ 1136999 w 2213467"/>
                <a:gd name="connsiteY26" fmla="*/ 2005346 h 2664761"/>
                <a:gd name="connsiteX27" fmla="*/ 1088136 w 2213467"/>
                <a:gd name="connsiteY27" fmla="*/ 1838611 h 2664761"/>
                <a:gd name="connsiteX28" fmla="*/ 1121664 w 2213467"/>
                <a:gd name="connsiteY28" fmla="*/ 1830848 h 2664761"/>
                <a:gd name="connsiteX29" fmla="*/ 1169432 w 2213467"/>
                <a:gd name="connsiteY29" fmla="*/ 1993868 h 2664761"/>
                <a:gd name="connsiteX30" fmla="*/ 1093898 w 2213467"/>
                <a:gd name="connsiteY30" fmla="*/ 1663589 h 2664761"/>
                <a:gd name="connsiteX31" fmla="*/ 1059656 w 2213467"/>
                <a:gd name="connsiteY31" fmla="*/ 1667065 h 2664761"/>
                <a:gd name="connsiteX32" fmla="*/ 1053608 w 2213467"/>
                <a:gd name="connsiteY32" fmla="*/ 1580293 h 2664761"/>
                <a:gd name="connsiteX33" fmla="*/ 1088041 w 2213467"/>
                <a:gd name="connsiteY33" fmla="*/ 1578959 h 2664761"/>
                <a:gd name="connsiteX34" fmla="*/ 1093946 w 2213467"/>
                <a:gd name="connsiteY34" fmla="*/ 1663589 h 2664761"/>
                <a:gd name="connsiteX35" fmla="*/ 1091279 w 2213467"/>
                <a:gd name="connsiteY35" fmla="*/ 1408985 h 2664761"/>
                <a:gd name="connsiteX36" fmla="*/ 1056941 w 2213467"/>
                <a:gd name="connsiteY36" fmla="*/ 1406556 h 2664761"/>
                <a:gd name="connsiteX37" fmla="*/ 1075277 w 2213467"/>
                <a:gd name="connsiteY37" fmla="*/ 1234535 h 2664761"/>
                <a:gd name="connsiteX38" fmla="*/ 1109424 w 2213467"/>
                <a:gd name="connsiteY38" fmla="*/ 1239012 h 2664761"/>
                <a:gd name="connsiteX39" fmla="*/ 1091326 w 2213467"/>
                <a:gd name="connsiteY39" fmla="*/ 1409033 h 2664761"/>
                <a:gd name="connsiteX40" fmla="*/ 1120758 w 2213467"/>
                <a:gd name="connsiteY40" fmla="*/ 1153715 h 2664761"/>
                <a:gd name="connsiteX41" fmla="*/ 1086612 w 2213467"/>
                <a:gd name="connsiteY41" fmla="*/ 1149191 h 2664761"/>
                <a:gd name="connsiteX42" fmla="*/ 1104614 w 2213467"/>
                <a:gd name="connsiteY42" fmla="*/ 979313 h 2664761"/>
                <a:gd name="connsiteX43" fmla="*/ 1138999 w 2213467"/>
                <a:gd name="connsiteY43" fmla="*/ 981503 h 2664761"/>
                <a:gd name="connsiteX44" fmla="*/ 1120758 w 2213467"/>
                <a:gd name="connsiteY44" fmla="*/ 1153668 h 2664761"/>
                <a:gd name="connsiteX45" fmla="*/ 1137475 w 2213467"/>
                <a:gd name="connsiteY45" fmla="*/ 807100 h 2664761"/>
                <a:gd name="connsiteX46" fmla="*/ 1103185 w 2213467"/>
                <a:gd name="connsiteY46" fmla="*/ 810339 h 2664761"/>
                <a:gd name="connsiteX47" fmla="*/ 1091231 w 2213467"/>
                <a:gd name="connsiteY47" fmla="*/ 727091 h 2664761"/>
                <a:gd name="connsiteX48" fmla="*/ 1125045 w 2213467"/>
                <a:gd name="connsiteY48" fmla="*/ 720518 h 2664761"/>
                <a:gd name="connsiteX49" fmla="*/ 1137475 w 2213467"/>
                <a:gd name="connsiteY49" fmla="*/ 807148 h 2664761"/>
                <a:gd name="connsiteX50" fmla="*/ 1074610 w 2213467"/>
                <a:gd name="connsiteY50" fmla="*/ 553116 h 2664761"/>
                <a:gd name="connsiteX51" fmla="*/ 1042749 w 2213467"/>
                <a:gd name="connsiteY51" fmla="*/ 566166 h 2664761"/>
                <a:gd name="connsiteX52" fmla="*/ 1000030 w 2213467"/>
                <a:gd name="connsiteY52" fmla="*/ 475487 h 2664761"/>
                <a:gd name="connsiteX53" fmla="*/ 989742 w 2213467"/>
                <a:gd name="connsiteY53" fmla="*/ 456580 h 2664761"/>
                <a:gd name="connsiteX54" fmla="*/ 965835 w 2213467"/>
                <a:gd name="connsiteY54" fmla="*/ 415814 h 2664761"/>
                <a:gd name="connsiteX55" fmla="*/ 995124 w 2213467"/>
                <a:gd name="connsiteY55" fmla="*/ 397716 h 2664761"/>
                <a:gd name="connsiteX56" fmla="*/ 1019794 w 2213467"/>
                <a:gd name="connsiteY56" fmla="*/ 439816 h 2664761"/>
                <a:gd name="connsiteX57" fmla="*/ 1030366 w 2213467"/>
                <a:gd name="connsiteY57" fmla="*/ 459295 h 2664761"/>
                <a:gd name="connsiteX58" fmla="*/ 1074562 w 2213467"/>
                <a:gd name="connsiteY58" fmla="*/ 553116 h 2664761"/>
                <a:gd name="connsiteX59" fmla="*/ 918495 w 2213467"/>
                <a:gd name="connsiteY59" fmla="*/ 346043 h 2664761"/>
                <a:gd name="connsiteX60" fmla="*/ 805053 w 2213467"/>
                <a:gd name="connsiteY60" fmla="*/ 222027 h 2664761"/>
                <a:gd name="connsiteX61" fmla="*/ 827865 w 2213467"/>
                <a:gd name="connsiteY61" fmla="*/ 196262 h 2664761"/>
                <a:gd name="connsiteX62" fmla="*/ 946070 w 2213467"/>
                <a:gd name="connsiteY62" fmla="*/ 325469 h 2664761"/>
                <a:gd name="connsiteX63" fmla="*/ 918495 w 2213467"/>
                <a:gd name="connsiteY63" fmla="*/ 346091 h 2664761"/>
                <a:gd name="connsiteX64" fmla="*/ 667798 w 2213467"/>
                <a:gd name="connsiteY64" fmla="*/ 125825 h 2664761"/>
                <a:gd name="connsiteX65" fmla="*/ 591693 w 2213467"/>
                <a:gd name="connsiteY65" fmla="*/ 90296 h 2664761"/>
                <a:gd name="connsiteX66" fmla="*/ 604456 w 2213467"/>
                <a:gd name="connsiteY66" fmla="*/ 58293 h 2664761"/>
                <a:gd name="connsiteX67" fmla="*/ 684180 w 2213467"/>
                <a:gd name="connsiteY67" fmla="*/ 95536 h 2664761"/>
                <a:gd name="connsiteX68" fmla="*/ 667845 w 2213467"/>
                <a:gd name="connsiteY68" fmla="*/ 125825 h 2664761"/>
                <a:gd name="connsiteX69" fmla="*/ 429625 w 2213467"/>
                <a:gd name="connsiteY69" fmla="*/ 45720 h 2664761"/>
                <a:gd name="connsiteX70" fmla="*/ 261175 w 2213467"/>
                <a:gd name="connsiteY70" fmla="*/ 34814 h 2664761"/>
                <a:gd name="connsiteX71" fmla="*/ 260222 w 2213467"/>
                <a:gd name="connsiteY71" fmla="*/ 381 h 2664761"/>
                <a:gd name="connsiteX72" fmla="*/ 435197 w 2213467"/>
                <a:gd name="connsiteY72" fmla="*/ 11715 h 2664761"/>
                <a:gd name="connsiteX73" fmla="*/ 429625 w 2213467"/>
                <a:gd name="connsiteY73" fmla="*/ 45720 h 2664761"/>
                <a:gd name="connsiteX74" fmla="*/ 176689 w 2213467"/>
                <a:gd name="connsiteY74" fmla="*/ 40862 h 2664761"/>
                <a:gd name="connsiteX75" fmla="*/ 11430 w 2213467"/>
                <a:gd name="connsiteY75" fmla="*/ 75200 h 2664761"/>
                <a:gd name="connsiteX76" fmla="*/ 0 w 2213467"/>
                <a:gd name="connsiteY76" fmla="*/ 42719 h 2664761"/>
                <a:gd name="connsiteX77" fmla="*/ 172735 w 2213467"/>
                <a:gd name="connsiteY77" fmla="*/ 6667 h 2664761"/>
                <a:gd name="connsiteX78" fmla="*/ 176689 w 2213467"/>
                <a:gd name="connsiteY78" fmla="*/ 40862 h 266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13467" h="2664761">
                  <a:moveTo>
                    <a:pt x="2213467" y="2644283"/>
                  </a:moveTo>
                  <a:cubicBezTo>
                    <a:pt x="2184940" y="2649045"/>
                    <a:pt x="2155841" y="2653046"/>
                    <a:pt x="2127027" y="2656236"/>
                  </a:cubicBezTo>
                  <a:lnTo>
                    <a:pt x="2123265" y="2621994"/>
                  </a:lnTo>
                  <a:cubicBezTo>
                    <a:pt x="2151460" y="2618899"/>
                    <a:pt x="2179844" y="2614994"/>
                    <a:pt x="2207751" y="2610326"/>
                  </a:cubicBezTo>
                  <a:lnTo>
                    <a:pt x="2213420" y="2644283"/>
                  </a:lnTo>
                  <a:close/>
                  <a:moveTo>
                    <a:pt x="1952768" y="2664762"/>
                  </a:moveTo>
                  <a:cubicBezTo>
                    <a:pt x="1891999" y="2663856"/>
                    <a:pt x="1833420" y="2658618"/>
                    <a:pt x="1778603" y="2649140"/>
                  </a:cubicBezTo>
                  <a:lnTo>
                    <a:pt x="1784461" y="2615231"/>
                  </a:lnTo>
                  <a:cubicBezTo>
                    <a:pt x="1837515" y="2624376"/>
                    <a:pt x="1894332" y="2629471"/>
                    <a:pt x="1953291" y="2630329"/>
                  </a:cubicBezTo>
                  <a:lnTo>
                    <a:pt x="1952768" y="2664762"/>
                  </a:lnTo>
                  <a:close/>
                  <a:moveTo>
                    <a:pt x="1692926" y="2630233"/>
                  </a:moveTo>
                  <a:cubicBezTo>
                    <a:pt x="1634061" y="2614136"/>
                    <a:pt x="1579101" y="2592229"/>
                    <a:pt x="1529667" y="2565177"/>
                  </a:cubicBezTo>
                  <a:lnTo>
                    <a:pt x="1546193" y="2534983"/>
                  </a:lnTo>
                  <a:cubicBezTo>
                    <a:pt x="1593295" y="2560796"/>
                    <a:pt x="1645730" y="2581656"/>
                    <a:pt x="1702022" y="2597039"/>
                  </a:cubicBezTo>
                  <a:lnTo>
                    <a:pt x="1692973" y="2630281"/>
                  </a:lnTo>
                  <a:close/>
                  <a:moveTo>
                    <a:pt x="1388173" y="2460212"/>
                  </a:moveTo>
                  <a:cubicBezTo>
                    <a:pt x="1367408" y="2439686"/>
                    <a:pt x="1347835" y="2417350"/>
                    <a:pt x="1329976" y="2393870"/>
                  </a:cubicBezTo>
                  <a:lnTo>
                    <a:pt x="1357408" y="2373058"/>
                  </a:lnTo>
                  <a:cubicBezTo>
                    <a:pt x="1374267" y="2395252"/>
                    <a:pt x="1392745" y="2416349"/>
                    <a:pt x="1412367" y="2435733"/>
                  </a:cubicBezTo>
                  <a:lnTo>
                    <a:pt x="1388173" y="2460212"/>
                  </a:lnTo>
                  <a:close/>
                  <a:moveTo>
                    <a:pt x="1271254" y="2228088"/>
                  </a:moveTo>
                  <a:lnTo>
                    <a:pt x="1240584" y="2243804"/>
                  </a:lnTo>
                  <a:cubicBezTo>
                    <a:pt x="1213438" y="2190750"/>
                    <a:pt x="1189005" y="2137791"/>
                    <a:pt x="1167956" y="2086451"/>
                  </a:cubicBezTo>
                  <a:lnTo>
                    <a:pt x="1199816" y="2073402"/>
                  </a:lnTo>
                  <a:cubicBezTo>
                    <a:pt x="1220486" y="2123837"/>
                    <a:pt x="1244536" y="2175891"/>
                    <a:pt x="1271254" y="2228135"/>
                  </a:cubicBezTo>
                  <a:close/>
                  <a:moveTo>
                    <a:pt x="1169480" y="1993868"/>
                  </a:moveTo>
                  <a:lnTo>
                    <a:pt x="1136999" y="2005346"/>
                  </a:lnTo>
                  <a:cubicBezTo>
                    <a:pt x="1117234" y="1949481"/>
                    <a:pt x="1100804" y="1893379"/>
                    <a:pt x="1088136" y="1838611"/>
                  </a:cubicBezTo>
                  <a:lnTo>
                    <a:pt x="1121664" y="1830848"/>
                  </a:lnTo>
                  <a:cubicBezTo>
                    <a:pt x="1134046" y="1884378"/>
                    <a:pt x="1150096" y="1939195"/>
                    <a:pt x="1169432" y="1993868"/>
                  </a:cubicBezTo>
                  <a:close/>
                  <a:moveTo>
                    <a:pt x="1093898" y="1663589"/>
                  </a:moveTo>
                  <a:lnTo>
                    <a:pt x="1059656" y="1667065"/>
                  </a:lnTo>
                  <a:cubicBezTo>
                    <a:pt x="1056751" y="1638490"/>
                    <a:pt x="1054703" y="1609296"/>
                    <a:pt x="1053608" y="1580293"/>
                  </a:cubicBezTo>
                  <a:lnTo>
                    <a:pt x="1088041" y="1578959"/>
                  </a:lnTo>
                  <a:cubicBezTo>
                    <a:pt x="1089136" y="1607296"/>
                    <a:pt x="1091088" y="1635728"/>
                    <a:pt x="1093946" y="1663589"/>
                  </a:cubicBezTo>
                  <a:close/>
                  <a:moveTo>
                    <a:pt x="1091279" y="1408985"/>
                  </a:moveTo>
                  <a:lnTo>
                    <a:pt x="1056941" y="1406556"/>
                  </a:lnTo>
                  <a:cubicBezTo>
                    <a:pt x="1061322" y="1344739"/>
                    <a:pt x="1068657" y="1284875"/>
                    <a:pt x="1075277" y="1234535"/>
                  </a:cubicBezTo>
                  <a:lnTo>
                    <a:pt x="1109424" y="1239012"/>
                  </a:lnTo>
                  <a:cubicBezTo>
                    <a:pt x="1102899" y="1288875"/>
                    <a:pt x="1095613" y="1348121"/>
                    <a:pt x="1091326" y="1409033"/>
                  </a:cubicBezTo>
                  <a:close/>
                  <a:moveTo>
                    <a:pt x="1120758" y="1153715"/>
                  </a:moveTo>
                  <a:lnTo>
                    <a:pt x="1086612" y="1149191"/>
                  </a:lnTo>
                  <a:cubicBezTo>
                    <a:pt x="1094946" y="1086183"/>
                    <a:pt x="1101185" y="1033177"/>
                    <a:pt x="1104614" y="979313"/>
                  </a:cubicBezTo>
                  <a:lnTo>
                    <a:pt x="1138999" y="981503"/>
                  </a:lnTo>
                  <a:cubicBezTo>
                    <a:pt x="1135523" y="1036320"/>
                    <a:pt x="1129188" y="1089993"/>
                    <a:pt x="1120758" y="1153668"/>
                  </a:cubicBezTo>
                  <a:close/>
                  <a:moveTo>
                    <a:pt x="1137475" y="807100"/>
                  </a:moveTo>
                  <a:lnTo>
                    <a:pt x="1103185" y="810339"/>
                  </a:lnTo>
                  <a:cubicBezTo>
                    <a:pt x="1100518" y="782145"/>
                    <a:pt x="1096518" y="754141"/>
                    <a:pt x="1091231" y="727091"/>
                  </a:cubicBezTo>
                  <a:lnTo>
                    <a:pt x="1125045" y="720518"/>
                  </a:lnTo>
                  <a:cubicBezTo>
                    <a:pt x="1130522" y="748665"/>
                    <a:pt x="1134713" y="777811"/>
                    <a:pt x="1137475" y="807148"/>
                  </a:cubicBezTo>
                  <a:close/>
                  <a:moveTo>
                    <a:pt x="1074610" y="553116"/>
                  </a:moveTo>
                  <a:lnTo>
                    <a:pt x="1042749" y="566166"/>
                  </a:lnTo>
                  <a:cubicBezTo>
                    <a:pt x="1030509" y="536257"/>
                    <a:pt x="1016126" y="505730"/>
                    <a:pt x="1000030" y="475487"/>
                  </a:cubicBezTo>
                  <a:cubicBezTo>
                    <a:pt x="996696" y="469201"/>
                    <a:pt x="993267" y="462915"/>
                    <a:pt x="989742" y="456580"/>
                  </a:cubicBezTo>
                  <a:cubicBezTo>
                    <a:pt x="981932" y="442531"/>
                    <a:pt x="973979" y="428958"/>
                    <a:pt x="965835" y="415814"/>
                  </a:cubicBezTo>
                  <a:lnTo>
                    <a:pt x="995124" y="397716"/>
                  </a:lnTo>
                  <a:cubicBezTo>
                    <a:pt x="1003506" y="411289"/>
                    <a:pt x="1011745" y="425291"/>
                    <a:pt x="1019794" y="439816"/>
                  </a:cubicBezTo>
                  <a:cubicBezTo>
                    <a:pt x="1023413" y="446341"/>
                    <a:pt x="1026937" y="452819"/>
                    <a:pt x="1030366" y="459295"/>
                  </a:cubicBezTo>
                  <a:cubicBezTo>
                    <a:pt x="1046987" y="490537"/>
                    <a:pt x="1061847" y="522113"/>
                    <a:pt x="1074562" y="553116"/>
                  </a:cubicBezTo>
                  <a:close/>
                  <a:moveTo>
                    <a:pt x="918495" y="346043"/>
                  </a:moveTo>
                  <a:cubicBezTo>
                    <a:pt x="883967" y="299799"/>
                    <a:pt x="845819" y="258080"/>
                    <a:pt x="805053" y="222027"/>
                  </a:cubicBezTo>
                  <a:lnTo>
                    <a:pt x="827865" y="196262"/>
                  </a:lnTo>
                  <a:cubicBezTo>
                    <a:pt x="870347" y="233886"/>
                    <a:pt x="910113" y="277368"/>
                    <a:pt x="946070" y="325469"/>
                  </a:cubicBezTo>
                  <a:lnTo>
                    <a:pt x="918495" y="346091"/>
                  </a:lnTo>
                  <a:close/>
                  <a:moveTo>
                    <a:pt x="667798" y="125825"/>
                  </a:moveTo>
                  <a:cubicBezTo>
                    <a:pt x="643318" y="112585"/>
                    <a:pt x="617696" y="100631"/>
                    <a:pt x="591693" y="90296"/>
                  </a:cubicBezTo>
                  <a:lnTo>
                    <a:pt x="604456" y="58293"/>
                  </a:lnTo>
                  <a:cubicBezTo>
                    <a:pt x="631698" y="69151"/>
                    <a:pt x="658511" y="81677"/>
                    <a:pt x="684180" y="95536"/>
                  </a:cubicBezTo>
                  <a:lnTo>
                    <a:pt x="667845" y="125825"/>
                  </a:lnTo>
                  <a:close/>
                  <a:moveTo>
                    <a:pt x="429625" y="45720"/>
                  </a:moveTo>
                  <a:cubicBezTo>
                    <a:pt x="375475" y="36861"/>
                    <a:pt x="318801" y="33194"/>
                    <a:pt x="261175" y="34814"/>
                  </a:cubicBezTo>
                  <a:lnTo>
                    <a:pt x="260222" y="381"/>
                  </a:lnTo>
                  <a:cubicBezTo>
                    <a:pt x="320040" y="-1286"/>
                    <a:pt x="378857" y="2524"/>
                    <a:pt x="435197" y="11715"/>
                  </a:cubicBezTo>
                  <a:lnTo>
                    <a:pt x="429625" y="45720"/>
                  </a:lnTo>
                  <a:close/>
                  <a:moveTo>
                    <a:pt x="176689" y="40862"/>
                  </a:moveTo>
                  <a:cubicBezTo>
                    <a:pt x="77914" y="52196"/>
                    <a:pt x="12096" y="74961"/>
                    <a:pt x="11430" y="75200"/>
                  </a:cubicBezTo>
                  <a:lnTo>
                    <a:pt x="0" y="42719"/>
                  </a:lnTo>
                  <a:cubicBezTo>
                    <a:pt x="2810" y="41719"/>
                    <a:pt x="69818" y="18478"/>
                    <a:pt x="172735" y="6667"/>
                  </a:cubicBezTo>
                  <a:lnTo>
                    <a:pt x="176689" y="40862"/>
                  </a:lnTo>
                  <a:close/>
                </a:path>
              </a:pathLst>
            </a:custGeom>
            <a:grpFill/>
            <a:ln w="4763" cap="flat">
              <a:noFill/>
              <a:prstDash val="solid"/>
              <a:miter/>
            </a:ln>
          </p:spPr>
          <p:txBody>
            <a:bodyPr rtlCol="0" anchor="ctr"/>
            <a:lstStyle/>
            <a:p>
              <a:endParaRPr lang="en-EG"/>
            </a:p>
          </p:txBody>
        </p:sp>
        <p:grpSp>
          <p:nvGrpSpPr>
            <p:cNvPr id="13" name="Graphic 2">
              <a:extLst>
                <a:ext uri="{FF2B5EF4-FFF2-40B4-BE49-F238E27FC236}">
                  <a16:creationId xmlns:a16="http://schemas.microsoft.com/office/drawing/2014/main" id="{BDA22B1A-EF1B-FC06-B0ED-4BCF7E0E4611}"/>
                </a:ext>
              </a:extLst>
            </p:cNvPr>
            <p:cNvGrpSpPr/>
            <p:nvPr/>
          </p:nvGrpSpPr>
          <p:grpSpPr>
            <a:xfrm>
              <a:off x="8300742" y="5437608"/>
              <a:ext cx="1051934" cy="926113"/>
              <a:chOff x="8300742" y="5437608"/>
              <a:chExt cx="1051934" cy="926113"/>
            </a:xfrm>
            <a:grpFill/>
          </p:grpSpPr>
          <p:sp>
            <p:nvSpPr>
              <p:cNvPr id="69" name="Freeform 68">
                <a:extLst>
                  <a:ext uri="{FF2B5EF4-FFF2-40B4-BE49-F238E27FC236}">
                    <a16:creationId xmlns:a16="http://schemas.microsoft.com/office/drawing/2014/main" id="{2C029618-8C98-4230-EF1E-A9C6EB473DA8}"/>
                  </a:ext>
                </a:extLst>
              </p:cNvPr>
              <p:cNvSpPr/>
              <p:nvPr/>
            </p:nvSpPr>
            <p:spPr>
              <a:xfrm>
                <a:off x="8398722" y="5531482"/>
                <a:ext cx="722926" cy="733744"/>
              </a:xfrm>
              <a:custGeom>
                <a:avLst/>
                <a:gdLst>
                  <a:gd name="connsiteX0" fmla="*/ 474577 w 722926"/>
                  <a:gd name="connsiteY0" fmla="*/ 19212 h 733744"/>
                  <a:gd name="connsiteX1" fmla="*/ 471195 w 722926"/>
                  <a:gd name="connsiteY1" fmla="*/ 17402 h 733744"/>
                  <a:gd name="connsiteX2" fmla="*/ 467290 w 722926"/>
                  <a:gd name="connsiteY2" fmla="*/ 16068 h 733744"/>
                  <a:gd name="connsiteX3" fmla="*/ 75051 w 722926"/>
                  <a:gd name="connsiteY3" fmla="*/ 146037 h 733744"/>
                  <a:gd name="connsiteX4" fmla="*/ 59287 w 722926"/>
                  <a:gd name="connsiteY4" fmla="*/ 571376 h 733744"/>
                  <a:gd name="connsiteX5" fmla="*/ 463528 w 722926"/>
                  <a:gd name="connsiteY5" fmla="*/ 719061 h 733744"/>
                  <a:gd name="connsiteX6" fmla="*/ 722846 w 722926"/>
                  <a:gd name="connsiteY6" fmla="*/ 361302 h 733744"/>
                  <a:gd name="connsiteX7" fmla="*/ 474577 w 722926"/>
                  <a:gd name="connsiteY7" fmla="*/ 19259 h 733744"/>
                  <a:gd name="connsiteX8" fmla="*/ 302793 w 722926"/>
                  <a:gd name="connsiteY8" fmla="*/ 700535 h 733744"/>
                  <a:gd name="connsiteX9" fmla="*/ 42761 w 722926"/>
                  <a:gd name="connsiteY9" fmla="*/ 272862 h 733744"/>
                  <a:gd name="connsiteX10" fmla="*/ 460385 w 722926"/>
                  <a:gd name="connsiteY10" fmla="*/ 44119 h 733744"/>
                  <a:gd name="connsiteX11" fmla="*/ 607593 w 722926"/>
                  <a:gd name="connsiteY11" fmla="*/ 145656 h 733744"/>
                  <a:gd name="connsiteX12" fmla="*/ 693271 w 722926"/>
                  <a:gd name="connsiteY12" fmla="*/ 394782 h 733744"/>
                  <a:gd name="connsiteX13" fmla="*/ 302793 w 722926"/>
                  <a:gd name="connsiteY13" fmla="*/ 700535 h 7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2926" h="733744">
                    <a:moveTo>
                      <a:pt x="474577" y="19212"/>
                    </a:moveTo>
                    <a:cubicBezTo>
                      <a:pt x="473576" y="18545"/>
                      <a:pt x="472481" y="17878"/>
                      <a:pt x="471195" y="17402"/>
                    </a:cubicBezTo>
                    <a:cubicBezTo>
                      <a:pt x="469862" y="16687"/>
                      <a:pt x="468528" y="16306"/>
                      <a:pt x="467290" y="16068"/>
                    </a:cubicBezTo>
                    <a:cubicBezTo>
                      <a:pt x="330464" y="-32414"/>
                      <a:pt x="160347" y="33975"/>
                      <a:pt x="75051" y="146037"/>
                    </a:cubicBezTo>
                    <a:cubicBezTo>
                      <a:pt x="-17485" y="267624"/>
                      <a:pt x="-26438" y="443932"/>
                      <a:pt x="59287" y="571376"/>
                    </a:cubicBezTo>
                    <a:cubicBezTo>
                      <a:pt x="146917" y="701678"/>
                      <a:pt x="312604" y="764447"/>
                      <a:pt x="463528" y="719061"/>
                    </a:cubicBezTo>
                    <a:cubicBezTo>
                      <a:pt x="619833" y="672055"/>
                      <a:pt x="726275" y="524417"/>
                      <a:pt x="722846" y="361302"/>
                    </a:cubicBezTo>
                    <a:cubicBezTo>
                      <a:pt x="719370" y="196376"/>
                      <a:pt x="610784" y="90792"/>
                      <a:pt x="474577" y="19259"/>
                    </a:cubicBezTo>
                    <a:close/>
                    <a:moveTo>
                      <a:pt x="302793" y="700535"/>
                    </a:moveTo>
                    <a:cubicBezTo>
                      <a:pt x="106959" y="664387"/>
                      <a:pt x="-13246" y="462029"/>
                      <a:pt x="42761" y="272862"/>
                    </a:cubicBezTo>
                    <a:cubicBezTo>
                      <a:pt x="91672" y="107746"/>
                      <a:pt x="289172" y="-19603"/>
                      <a:pt x="460385" y="44119"/>
                    </a:cubicBezTo>
                    <a:cubicBezTo>
                      <a:pt x="514582" y="72266"/>
                      <a:pt x="566112" y="99031"/>
                      <a:pt x="607593" y="145656"/>
                    </a:cubicBezTo>
                    <a:cubicBezTo>
                      <a:pt x="668363" y="213998"/>
                      <a:pt x="699747" y="303533"/>
                      <a:pt x="693271" y="394782"/>
                    </a:cubicBezTo>
                    <a:cubicBezTo>
                      <a:pt x="679507" y="588187"/>
                      <a:pt x="495055" y="736016"/>
                      <a:pt x="302793" y="700535"/>
                    </a:cubicBezTo>
                    <a:close/>
                  </a:path>
                </a:pathLst>
              </a:custGeom>
              <a:grpFill/>
              <a:ln w="4763" cap="flat">
                <a:noFill/>
                <a:prstDash val="solid"/>
                <a:miter/>
              </a:ln>
            </p:spPr>
            <p:txBody>
              <a:bodyPr rtlCol="0" anchor="ctr"/>
              <a:lstStyle/>
              <a:p>
                <a:endParaRPr lang="en-EG"/>
              </a:p>
            </p:txBody>
          </p:sp>
          <p:sp>
            <p:nvSpPr>
              <p:cNvPr id="70" name="Freeform 69">
                <a:extLst>
                  <a:ext uri="{FF2B5EF4-FFF2-40B4-BE49-F238E27FC236}">
                    <a16:creationId xmlns:a16="http://schemas.microsoft.com/office/drawing/2014/main" id="{3816B8D0-8E83-F9A3-FC2F-DD5CCA8E6D43}"/>
                  </a:ext>
                </a:extLst>
              </p:cNvPr>
              <p:cNvSpPr/>
              <p:nvPr/>
            </p:nvSpPr>
            <p:spPr>
              <a:xfrm>
                <a:off x="8300742" y="5437608"/>
                <a:ext cx="1051934" cy="926113"/>
              </a:xfrm>
              <a:custGeom>
                <a:avLst/>
                <a:gdLst>
                  <a:gd name="connsiteX0" fmla="*/ 919076 w 1051934"/>
                  <a:gd name="connsiteY0" fmla="*/ 453413 h 926113"/>
                  <a:gd name="connsiteX1" fmla="*/ 900312 w 1051934"/>
                  <a:gd name="connsiteY1" fmla="*/ 334684 h 926113"/>
                  <a:gd name="connsiteX2" fmla="*/ 929315 w 1051934"/>
                  <a:gd name="connsiteY2" fmla="*/ 311776 h 926113"/>
                  <a:gd name="connsiteX3" fmla="*/ 930792 w 1051934"/>
                  <a:gd name="connsiteY3" fmla="*/ 303013 h 926113"/>
                  <a:gd name="connsiteX4" fmla="*/ 1042711 w 1051934"/>
                  <a:gd name="connsiteY4" fmla="*/ 191999 h 926113"/>
                  <a:gd name="connsiteX5" fmla="*/ 991561 w 1051934"/>
                  <a:gd name="connsiteY5" fmla="*/ 148375 h 926113"/>
                  <a:gd name="connsiteX6" fmla="*/ 986799 w 1051934"/>
                  <a:gd name="connsiteY6" fmla="*/ 146851 h 926113"/>
                  <a:gd name="connsiteX7" fmla="*/ 985704 w 1051934"/>
                  <a:gd name="connsiteY7" fmla="*/ 146661 h 926113"/>
                  <a:gd name="connsiteX8" fmla="*/ 883977 w 1051934"/>
                  <a:gd name="connsiteY8" fmla="*/ 194333 h 926113"/>
                  <a:gd name="connsiteX9" fmla="*/ 872737 w 1051934"/>
                  <a:gd name="connsiteY9" fmla="*/ 184713 h 926113"/>
                  <a:gd name="connsiteX10" fmla="*/ 827350 w 1051934"/>
                  <a:gd name="connsiteY10" fmla="*/ 188666 h 926113"/>
                  <a:gd name="connsiteX11" fmla="*/ 783773 w 1051934"/>
                  <a:gd name="connsiteY11" fmla="*/ 137516 h 926113"/>
                  <a:gd name="connsiteX12" fmla="*/ 591654 w 1051934"/>
                  <a:gd name="connsiteY12" fmla="*/ 19740 h 926113"/>
                  <a:gd name="connsiteX13" fmla="*/ 587653 w 1051934"/>
                  <a:gd name="connsiteY13" fmla="*/ 18502 h 926113"/>
                  <a:gd name="connsiteX14" fmla="*/ 89163 w 1051934"/>
                  <a:gd name="connsiteY14" fmla="*/ 187523 h 926113"/>
                  <a:gd name="connsiteX15" fmla="*/ 79495 w 1051934"/>
                  <a:gd name="connsiteY15" fmla="*/ 725924 h 926113"/>
                  <a:gd name="connsiteX16" fmla="*/ 606942 w 1051934"/>
                  <a:gd name="connsiteY16" fmla="*/ 902136 h 926113"/>
                  <a:gd name="connsiteX17" fmla="*/ 919076 w 1051934"/>
                  <a:gd name="connsiteY17" fmla="*/ 453461 h 926113"/>
                  <a:gd name="connsiteX18" fmla="*/ 862879 w 1051934"/>
                  <a:gd name="connsiteY18" fmla="*/ 244387 h 926113"/>
                  <a:gd name="connsiteX19" fmla="*/ 886406 w 1051934"/>
                  <a:gd name="connsiteY19" fmla="*/ 229195 h 926113"/>
                  <a:gd name="connsiteX20" fmla="*/ 887786 w 1051934"/>
                  <a:gd name="connsiteY20" fmla="*/ 230718 h 926113"/>
                  <a:gd name="connsiteX21" fmla="*/ 896025 w 1051934"/>
                  <a:gd name="connsiteY21" fmla="*/ 248006 h 926113"/>
                  <a:gd name="connsiteX22" fmla="*/ 897740 w 1051934"/>
                  <a:gd name="connsiteY22" fmla="*/ 320349 h 926113"/>
                  <a:gd name="connsiteX23" fmla="*/ 895883 w 1051934"/>
                  <a:gd name="connsiteY23" fmla="*/ 320540 h 926113"/>
                  <a:gd name="connsiteX24" fmla="*/ 862831 w 1051934"/>
                  <a:gd name="connsiteY24" fmla="*/ 244340 h 926113"/>
                  <a:gd name="connsiteX25" fmla="*/ 975369 w 1051934"/>
                  <a:gd name="connsiteY25" fmla="*/ 198619 h 926113"/>
                  <a:gd name="connsiteX26" fmla="*/ 991371 w 1051934"/>
                  <a:gd name="connsiteY26" fmla="*/ 237101 h 926113"/>
                  <a:gd name="connsiteX27" fmla="*/ 946318 w 1051934"/>
                  <a:gd name="connsiteY27" fmla="*/ 245720 h 926113"/>
                  <a:gd name="connsiteX28" fmla="*/ 975416 w 1051934"/>
                  <a:gd name="connsiteY28" fmla="*/ 198619 h 926113"/>
                  <a:gd name="connsiteX29" fmla="*/ 1029899 w 1051934"/>
                  <a:gd name="connsiteY29" fmla="*/ 199286 h 926113"/>
                  <a:gd name="connsiteX30" fmla="*/ 928887 w 1051934"/>
                  <a:gd name="connsiteY30" fmla="*/ 286202 h 926113"/>
                  <a:gd name="connsiteX31" fmla="*/ 911647 w 1051934"/>
                  <a:gd name="connsiteY31" fmla="*/ 247197 h 926113"/>
                  <a:gd name="connsiteX32" fmla="*/ 907598 w 1051934"/>
                  <a:gd name="connsiteY32" fmla="*/ 238100 h 926113"/>
                  <a:gd name="connsiteX33" fmla="*/ 922362 w 1051934"/>
                  <a:gd name="connsiteY33" fmla="*/ 228195 h 926113"/>
                  <a:gd name="connsiteX34" fmla="*/ 944413 w 1051934"/>
                  <a:gd name="connsiteY34" fmla="*/ 261865 h 926113"/>
                  <a:gd name="connsiteX35" fmla="*/ 1004706 w 1051934"/>
                  <a:gd name="connsiteY35" fmla="*/ 242387 h 926113"/>
                  <a:gd name="connsiteX36" fmla="*/ 988180 w 1051934"/>
                  <a:gd name="connsiteY36" fmla="*/ 189904 h 926113"/>
                  <a:gd name="connsiteX37" fmla="*/ 1004515 w 1051934"/>
                  <a:gd name="connsiteY37" fmla="*/ 170711 h 926113"/>
                  <a:gd name="connsiteX38" fmla="*/ 1029804 w 1051934"/>
                  <a:gd name="connsiteY38" fmla="*/ 199191 h 926113"/>
                  <a:gd name="connsiteX39" fmla="*/ 175507 w 1051934"/>
                  <a:gd name="connsiteY39" fmla="*/ 779454 h 926113"/>
                  <a:gd name="connsiteX40" fmla="*/ 40443 w 1051934"/>
                  <a:gd name="connsiteY40" fmla="*/ 519945 h 926113"/>
                  <a:gd name="connsiteX41" fmla="*/ 744768 w 1051934"/>
                  <a:gd name="connsiteY41" fmla="*/ 154900 h 926113"/>
                  <a:gd name="connsiteX42" fmla="*/ 864355 w 1051934"/>
                  <a:gd name="connsiteY42" fmla="*/ 340161 h 926113"/>
                  <a:gd name="connsiteX43" fmla="*/ 691143 w 1051934"/>
                  <a:gd name="connsiteY43" fmla="*/ 820697 h 926113"/>
                  <a:gd name="connsiteX44" fmla="*/ 175507 w 1051934"/>
                  <a:gd name="connsiteY44" fmla="*/ 779454 h 92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934" h="926113">
                    <a:moveTo>
                      <a:pt x="919076" y="453413"/>
                    </a:moveTo>
                    <a:cubicBezTo>
                      <a:pt x="918314" y="412979"/>
                      <a:pt x="911742" y="373070"/>
                      <a:pt x="900312" y="334684"/>
                    </a:cubicBezTo>
                    <a:cubicBezTo>
                      <a:pt x="914123" y="334255"/>
                      <a:pt x="925124" y="326016"/>
                      <a:pt x="929315" y="311776"/>
                    </a:cubicBezTo>
                    <a:cubicBezTo>
                      <a:pt x="930173" y="308871"/>
                      <a:pt x="930601" y="305918"/>
                      <a:pt x="930792" y="303013"/>
                    </a:cubicBezTo>
                    <a:cubicBezTo>
                      <a:pt x="998753" y="332303"/>
                      <a:pt x="1079525" y="265676"/>
                      <a:pt x="1042711" y="191999"/>
                    </a:cubicBezTo>
                    <a:cubicBezTo>
                      <a:pt x="1031614" y="169806"/>
                      <a:pt x="1012707" y="155281"/>
                      <a:pt x="991561" y="148375"/>
                    </a:cubicBezTo>
                    <a:cubicBezTo>
                      <a:pt x="990085" y="147708"/>
                      <a:pt x="988513" y="147184"/>
                      <a:pt x="986799" y="146851"/>
                    </a:cubicBezTo>
                    <a:cubicBezTo>
                      <a:pt x="986418" y="146755"/>
                      <a:pt x="986037" y="146755"/>
                      <a:pt x="985704" y="146661"/>
                    </a:cubicBezTo>
                    <a:cubicBezTo>
                      <a:pt x="945842" y="136374"/>
                      <a:pt x="900074" y="152280"/>
                      <a:pt x="883977" y="194333"/>
                    </a:cubicBezTo>
                    <a:cubicBezTo>
                      <a:pt x="880595" y="190475"/>
                      <a:pt x="876975" y="187094"/>
                      <a:pt x="872737" y="184713"/>
                    </a:cubicBezTo>
                    <a:cubicBezTo>
                      <a:pt x="859164" y="177045"/>
                      <a:pt x="840114" y="179855"/>
                      <a:pt x="827350" y="188666"/>
                    </a:cubicBezTo>
                    <a:cubicBezTo>
                      <a:pt x="814063" y="170663"/>
                      <a:pt x="799490" y="153566"/>
                      <a:pt x="783773" y="137516"/>
                    </a:cubicBezTo>
                    <a:cubicBezTo>
                      <a:pt x="727195" y="79938"/>
                      <a:pt x="664044" y="50220"/>
                      <a:pt x="591654" y="19740"/>
                    </a:cubicBezTo>
                    <a:cubicBezTo>
                      <a:pt x="590273" y="19168"/>
                      <a:pt x="588939" y="18739"/>
                      <a:pt x="587653" y="18502"/>
                    </a:cubicBezTo>
                    <a:cubicBezTo>
                      <a:pt x="410822" y="-37934"/>
                      <a:pt x="196319" y="39361"/>
                      <a:pt x="89163" y="187523"/>
                    </a:cubicBezTo>
                    <a:cubicBezTo>
                      <a:pt x="-24232" y="344304"/>
                      <a:pt x="-31662" y="566142"/>
                      <a:pt x="79495" y="725924"/>
                    </a:cubicBezTo>
                    <a:cubicBezTo>
                      <a:pt x="196319" y="893849"/>
                      <a:pt x="412965" y="968240"/>
                      <a:pt x="606942" y="902136"/>
                    </a:cubicBezTo>
                    <a:cubicBezTo>
                      <a:pt x="796727" y="837461"/>
                      <a:pt x="922934" y="653438"/>
                      <a:pt x="919076" y="453461"/>
                    </a:cubicBezTo>
                    <a:close/>
                    <a:moveTo>
                      <a:pt x="862879" y="244387"/>
                    </a:moveTo>
                    <a:cubicBezTo>
                      <a:pt x="872642" y="243291"/>
                      <a:pt x="881833" y="237767"/>
                      <a:pt x="886406" y="229195"/>
                    </a:cubicBezTo>
                    <a:cubicBezTo>
                      <a:pt x="886834" y="229718"/>
                      <a:pt x="887310" y="230195"/>
                      <a:pt x="887786" y="230718"/>
                    </a:cubicBezTo>
                    <a:cubicBezTo>
                      <a:pt x="890977" y="237053"/>
                      <a:pt x="893739" y="243196"/>
                      <a:pt x="896025" y="248006"/>
                    </a:cubicBezTo>
                    <a:cubicBezTo>
                      <a:pt x="902312" y="261246"/>
                      <a:pt x="937364" y="323730"/>
                      <a:pt x="897740" y="320349"/>
                    </a:cubicBezTo>
                    <a:cubicBezTo>
                      <a:pt x="897074" y="320301"/>
                      <a:pt x="896502" y="320444"/>
                      <a:pt x="895883" y="320540"/>
                    </a:cubicBezTo>
                    <a:cubicBezTo>
                      <a:pt x="887120" y="294251"/>
                      <a:pt x="876071" y="268724"/>
                      <a:pt x="862831" y="244340"/>
                    </a:cubicBezTo>
                    <a:close/>
                    <a:moveTo>
                      <a:pt x="975369" y="198619"/>
                    </a:moveTo>
                    <a:cubicBezTo>
                      <a:pt x="988846" y="205382"/>
                      <a:pt x="996562" y="222384"/>
                      <a:pt x="991371" y="237101"/>
                    </a:cubicBezTo>
                    <a:cubicBezTo>
                      <a:pt x="984655" y="256103"/>
                      <a:pt x="960034" y="257865"/>
                      <a:pt x="946318" y="245720"/>
                    </a:cubicBezTo>
                    <a:cubicBezTo>
                      <a:pt x="922124" y="224337"/>
                      <a:pt x="947461" y="189380"/>
                      <a:pt x="975416" y="198619"/>
                    </a:cubicBezTo>
                    <a:close/>
                    <a:moveTo>
                      <a:pt x="1029899" y="199286"/>
                    </a:moveTo>
                    <a:cubicBezTo>
                      <a:pt x="1061570" y="265533"/>
                      <a:pt x="986180" y="317110"/>
                      <a:pt x="928887" y="286202"/>
                    </a:cubicBezTo>
                    <a:cubicBezTo>
                      <a:pt x="925220" y="272438"/>
                      <a:pt x="917267" y="259056"/>
                      <a:pt x="911647" y="247197"/>
                    </a:cubicBezTo>
                    <a:cubicBezTo>
                      <a:pt x="910313" y="244387"/>
                      <a:pt x="908980" y="241292"/>
                      <a:pt x="907598" y="238100"/>
                    </a:cubicBezTo>
                    <a:cubicBezTo>
                      <a:pt x="913409" y="237481"/>
                      <a:pt x="918886" y="234386"/>
                      <a:pt x="922362" y="228195"/>
                    </a:cubicBezTo>
                    <a:cubicBezTo>
                      <a:pt x="923886" y="241768"/>
                      <a:pt x="932221" y="254722"/>
                      <a:pt x="944413" y="261865"/>
                    </a:cubicBezTo>
                    <a:cubicBezTo>
                      <a:pt x="965939" y="274486"/>
                      <a:pt x="995514" y="266580"/>
                      <a:pt x="1004706" y="242387"/>
                    </a:cubicBezTo>
                    <a:cubicBezTo>
                      <a:pt x="1012040" y="223051"/>
                      <a:pt x="1003848" y="201810"/>
                      <a:pt x="988180" y="189904"/>
                    </a:cubicBezTo>
                    <a:cubicBezTo>
                      <a:pt x="998324" y="188999"/>
                      <a:pt x="1004039" y="180236"/>
                      <a:pt x="1004515" y="170711"/>
                    </a:cubicBezTo>
                    <a:cubicBezTo>
                      <a:pt x="1014993" y="177569"/>
                      <a:pt x="1023994" y="186951"/>
                      <a:pt x="1029804" y="199191"/>
                    </a:cubicBezTo>
                    <a:close/>
                    <a:moveTo>
                      <a:pt x="175507" y="779454"/>
                    </a:moveTo>
                    <a:cubicBezTo>
                      <a:pt x="98688" y="709826"/>
                      <a:pt x="53063" y="617386"/>
                      <a:pt x="40443" y="519945"/>
                    </a:cubicBezTo>
                    <a:cubicBezTo>
                      <a:pt x="67065" y="160758"/>
                      <a:pt x="363578" y="-58984"/>
                      <a:pt x="744768" y="154900"/>
                    </a:cubicBezTo>
                    <a:cubicBezTo>
                      <a:pt x="798537" y="202762"/>
                      <a:pt x="840257" y="262818"/>
                      <a:pt x="864355" y="340161"/>
                    </a:cubicBezTo>
                    <a:cubicBezTo>
                      <a:pt x="919648" y="517611"/>
                      <a:pt x="846591" y="719446"/>
                      <a:pt x="691143" y="820697"/>
                    </a:cubicBezTo>
                    <a:cubicBezTo>
                      <a:pt x="530075" y="925615"/>
                      <a:pt x="317953" y="908470"/>
                      <a:pt x="175507" y="779454"/>
                    </a:cubicBezTo>
                    <a:close/>
                  </a:path>
                </a:pathLst>
              </a:custGeom>
              <a:grpFill/>
              <a:ln w="4763" cap="flat">
                <a:noFill/>
                <a:prstDash val="solid"/>
                <a:miter/>
              </a:ln>
            </p:spPr>
            <p:txBody>
              <a:bodyPr rtlCol="0" anchor="ctr"/>
              <a:lstStyle/>
              <a:p>
                <a:endParaRPr lang="en-EG"/>
              </a:p>
            </p:txBody>
          </p:sp>
          <p:sp>
            <p:nvSpPr>
              <p:cNvPr id="71" name="Freeform 70">
                <a:extLst>
                  <a:ext uri="{FF2B5EF4-FFF2-40B4-BE49-F238E27FC236}">
                    <a16:creationId xmlns:a16="http://schemas.microsoft.com/office/drawing/2014/main" id="{E965CFF3-88B6-4DED-F4FC-6E651443AF12}"/>
                  </a:ext>
                </a:extLst>
              </p:cNvPr>
              <p:cNvSpPr/>
              <p:nvPr/>
            </p:nvSpPr>
            <p:spPr>
              <a:xfrm>
                <a:off x="8747061" y="5854394"/>
                <a:ext cx="171360" cy="109008"/>
              </a:xfrm>
              <a:custGeom>
                <a:avLst/>
                <a:gdLst>
                  <a:gd name="connsiteX0" fmla="*/ 318 w 171360"/>
                  <a:gd name="connsiteY0" fmla="*/ 85015 h 109008"/>
                  <a:gd name="connsiteX1" fmla="*/ 16749 w 171360"/>
                  <a:gd name="connsiteY1" fmla="*/ 100874 h 109008"/>
                  <a:gd name="connsiteX2" fmla="*/ 155670 w 171360"/>
                  <a:gd name="connsiteY2" fmla="*/ 108875 h 109008"/>
                  <a:gd name="connsiteX3" fmla="*/ 166005 w 171360"/>
                  <a:gd name="connsiteY3" fmla="*/ 83110 h 109008"/>
                  <a:gd name="connsiteX4" fmla="*/ 47705 w 171360"/>
                  <a:gd name="connsiteY4" fmla="*/ 767 h 109008"/>
                  <a:gd name="connsiteX5" fmla="*/ 318 w 171360"/>
                  <a:gd name="connsiteY5" fmla="*/ 85015 h 1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60" h="109008">
                    <a:moveTo>
                      <a:pt x="318" y="85015"/>
                    </a:moveTo>
                    <a:cubicBezTo>
                      <a:pt x="-1968" y="95111"/>
                      <a:pt x="8557" y="101017"/>
                      <a:pt x="16749" y="100874"/>
                    </a:cubicBezTo>
                    <a:cubicBezTo>
                      <a:pt x="63278" y="99922"/>
                      <a:pt x="109570" y="102779"/>
                      <a:pt x="155670" y="108875"/>
                    </a:cubicBezTo>
                    <a:cubicBezTo>
                      <a:pt x="170006" y="110780"/>
                      <a:pt x="176912" y="91730"/>
                      <a:pt x="166005" y="83110"/>
                    </a:cubicBezTo>
                    <a:cubicBezTo>
                      <a:pt x="128191" y="53296"/>
                      <a:pt x="92377" y="18768"/>
                      <a:pt x="47705" y="767"/>
                    </a:cubicBezTo>
                    <a:cubicBezTo>
                      <a:pt x="25940" y="-7997"/>
                      <a:pt x="5890" y="60774"/>
                      <a:pt x="318" y="85015"/>
                    </a:cubicBezTo>
                    <a:close/>
                  </a:path>
                </a:pathLst>
              </a:custGeom>
              <a:grpFill/>
              <a:ln w="4763" cap="flat">
                <a:noFill/>
                <a:prstDash val="solid"/>
                <a:miter/>
              </a:ln>
            </p:spPr>
            <p:txBody>
              <a:bodyPr rtlCol="0" anchor="ctr"/>
              <a:lstStyle/>
              <a:p>
                <a:endParaRPr lang="en-EG"/>
              </a:p>
            </p:txBody>
          </p:sp>
          <p:sp>
            <p:nvSpPr>
              <p:cNvPr id="72" name="Freeform 71">
                <a:extLst>
                  <a:ext uri="{FF2B5EF4-FFF2-40B4-BE49-F238E27FC236}">
                    <a16:creationId xmlns:a16="http://schemas.microsoft.com/office/drawing/2014/main" id="{D83AF0B8-CFA8-C117-AE92-6AA02F4B0855}"/>
                  </a:ext>
                </a:extLst>
              </p:cNvPr>
              <p:cNvSpPr/>
              <p:nvPr/>
            </p:nvSpPr>
            <p:spPr>
              <a:xfrm>
                <a:off x="8601918" y="5819135"/>
                <a:ext cx="165638" cy="121475"/>
              </a:xfrm>
              <a:custGeom>
                <a:avLst/>
                <a:gdLst>
                  <a:gd name="connsiteX0" fmla="*/ 134412 w 165638"/>
                  <a:gd name="connsiteY0" fmla="*/ 115844 h 121475"/>
                  <a:gd name="connsiteX1" fmla="*/ 158368 w 165638"/>
                  <a:gd name="connsiteY1" fmla="*/ 22214 h 121475"/>
                  <a:gd name="connsiteX2" fmla="*/ 15921 w 165638"/>
                  <a:gd name="connsiteY2" fmla="*/ 68 h 121475"/>
                  <a:gd name="connsiteX3" fmla="*/ 5586 w 165638"/>
                  <a:gd name="connsiteY3" fmla="*/ 25833 h 121475"/>
                  <a:gd name="connsiteX4" fmla="*/ 111552 w 165638"/>
                  <a:gd name="connsiteY4" fmla="*/ 115987 h 121475"/>
                  <a:gd name="connsiteX5" fmla="*/ 134364 w 165638"/>
                  <a:gd name="connsiteY5" fmla="*/ 115892 h 1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38" h="121475">
                    <a:moveTo>
                      <a:pt x="134412" y="115844"/>
                    </a:moveTo>
                    <a:cubicBezTo>
                      <a:pt x="147175" y="94461"/>
                      <a:pt x="180180" y="30881"/>
                      <a:pt x="158368" y="22214"/>
                    </a:cubicBezTo>
                    <a:cubicBezTo>
                      <a:pt x="113600" y="4402"/>
                      <a:pt x="63879" y="4640"/>
                      <a:pt x="15921" y="68"/>
                    </a:cubicBezTo>
                    <a:cubicBezTo>
                      <a:pt x="2062" y="-1265"/>
                      <a:pt x="-6082" y="17308"/>
                      <a:pt x="5586" y="25833"/>
                    </a:cubicBezTo>
                    <a:cubicBezTo>
                      <a:pt x="43162" y="53266"/>
                      <a:pt x="78596" y="83174"/>
                      <a:pt x="111552" y="115987"/>
                    </a:cubicBezTo>
                    <a:cubicBezTo>
                      <a:pt x="117362" y="121750"/>
                      <a:pt x="129078" y="124751"/>
                      <a:pt x="134364" y="115892"/>
                    </a:cubicBezTo>
                    <a:close/>
                  </a:path>
                </a:pathLst>
              </a:custGeom>
              <a:grpFill/>
              <a:ln w="4763" cap="flat">
                <a:noFill/>
                <a:prstDash val="solid"/>
                <a:miter/>
              </a:ln>
            </p:spPr>
            <p:txBody>
              <a:bodyPr rtlCol="0" anchor="ctr"/>
              <a:lstStyle/>
              <a:p>
                <a:endParaRPr lang="en-EG"/>
              </a:p>
            </p:txBody>
          </p:sp>
          <p:sp>
            <p:nvSpPr>
              <p:cNvPr id="73" name="Freeform 72">
                <a:extLst>
                  <a:ext uri="{FF2B5EF4-FFF2-40B4-BE49-F238E27FC236}">
                    <a16:creationId xmlns:a16="http://schemas.microsoft.com/office/drawing/2014/main" id="{579879CF-5BB1-1BB5-8677-4A285349305B}"/>
                  </a:ext>
                </a:extLst>
              </p:cNvPr>
              <p:cNvSpPr/>
              <p:nvPr/>
            </p:nvSpPr>
            <p:spPr>
              <a:xfrm>
                <a:off x="8984871" y="5754395"/>
                <a:ext cx="34507" cy="25983"/>
              </a:xfrm>
              <a:custGeom>
                <a:avLst/>
                <a:gdLst>
                  <a:gd name="connsiteX0" fmla="*/ 33970 w 34507"/>
                  <a:gd name="connsiteY0" fmla="*/ 4562 h 25983"/>
                  <a:gd name="connsiteX1" fmla="*/ 24588 w 34507"/>
                  <a:gd name="connsiteY1" fmla="*/ 657 h 25983"/>
                  <a:gd name="connsiteX2" fmla="*/ 4443 w 34507"/>
                  <a:gd name="connsiteY2" fmla="*/ 12039 h 25983"/>
                  <a:gd name="connsiteX3" fmla="*/ 537 w 34507"/>
                  <a:gd name="connsiteY3" fmla="*/ 21421 h 25983"/>
                  <a:gd name="connsiteX4" fmla="*/ 9920 w 34507"/>
                  <a:gd name="connsiteY4" fmla="*/ 25326 h 25983"/>
                  <a:gd name="connsiteX5" fmla="*/ 30065 w 34507"/>
                  <a:gd name="connsiteY5" fmla="*/ 13944 h 25983"/>
                  <a:gd name="connsiteX6" fmla="*/ 33970 w 34507"/>
                  <a:gd name="connsiteY6" fmla="*/ 4562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07" h="25983">
                    <a:moveTo>
                      <a:pt x="33970" y="4562"/>
                    </a:moveTo>
                    <a:cubicBezTo>
                      <a:pt x="32684" y="1276"/>
                      <a:pt x="27969" y="-1248"/>
                      <a:pt x="24588" y="657"/>
                    </a:cubicBezTo>
                    <a:cubicBezTo>
                      <a:pt x="17873" y="4467"/>
                      <a:pt x="11158" y="8229"/>
                      <a:pt x="4443" y="12039"/>
                    </a:cubicBezTo>
                    <a:cubicBezTo>
                      <a:pt x="1014" y="13944"/>
                      <a:pt x="-1034" y="17516"/>
                      <a:pt x="537" y="21421"/>
                    </a:cubicBezTo>
                    <a:cubicBezTo>
                      <a:pt x="1823" y="24707"/>
                      <a:pt x="6538" y="27232"/>
                      <a:pt x="9920" y="25326"/>
                    </a:cubicBezTo>
                    <a:cubicBezTo>
                      <a:pt x="16635" y="21517"/>
                      <a:pt x="23350" y="17754"/>
                      <a:pt x="30065" y="13944"/>
                    </a:cubicBezTo>
                    <a:cubicBezTo>
                      <a:pt x="33494" y="12039"/>
                      <a:pt x="35542" y="8468"/>
                      <a:pt x="33970" y="4562"/>
                    </a:cubicBezTo>
                    <a:close/>
                  </a:path>
                </a:pathLst>
              </a:custGeom>
              <a:grpFill/>
              <a:ln w="4763" cap="flat">
                <a:noFill/>
                <a:prstDash val="solid"/>
                <a:miter/>
              </a:ln>
            </p:spPr>
            <p:txBody>
              <a:bodyPr rtlCol="0" anchor="ctr"/>
              <a:lstStyle/>
              <a:p>
                <a:endParaRPr lang="en-EG"/>
              </a:p>
            </p:txBody>
          </p:sp>
          <p:sp>
            <p:nvSpPr>
              <p:cNvPr id="74" name="Freeform 73">
                <a:extLst>
                  <a:ext uri="{FF2B5EF4-FFF2-40B4-BE49-F238E27FC236}">
                    <a16:creationId xmlns:a16="http://schemas.microsoft.com/office/drawing/2014/main" id="{B95C1D69-A996-EA82-A9ED-BC5F9E5F1BFD}"/>
                  </a:ext>
                </a:extLst>
              </p:cNvPr>
              <p:cNvSpPr/>
              <p:nvPr/>
            </p:nvSpPr>
            <p:spPr>
              <a:xfrm>
                <a:off x="8825912" y="5614840"/>
                <a:ext cx="17763" cy="30440"/>
              </a:xfrm>
              <a:custGeom>
                <a:avLst/>
                <a:gdLst>
                  <a:gd name="connsiteX0" fmla="*/ 17621 w 17763"/>
                  <a:gd name="connsiteY0" fmla="*/ 7767 h 30440"/>
                  <a:gd name="connsiteX1" fmla="*/ 3334 w 17763"/>
                  <a:gd name="connsiteY1" fmla="*/ 6005 h 30440"/>
                  <a:gd name="connsiteX2" fmla="*/ 143 w 17763"/>
                  <a:gd name="connsiteY2" fmla="*/ 22674 h 30440"/>
                  <a:gd name="connsiteX3" fmla="*/ 14430 w 17763"/>
                  <a:gd name="connsiteY3" fmla="*/ 24436 h 30440"/>
                  <a:gd name="connsiteX4" fmla="*/ 17621 w 17763"/>
                  <a:gd name="connsiteY4" fmla="*/ 7767 h 3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3" h="30440">
                    <a:moveTo>
                      <a:pt x="17621" y="7767"/>
                    </a:moveTo>
                    <a:cubicBezTo>
                      <a:pt x="19336" y="-1329"/>
                      <a:pt x="5048" y="-3092"/>
                      <a:pt x="3334" y="6005"/>
                    </a:cubicBezTo>
                    <a:cubicBezTo>
                      <a:pt x="2285" y="11577"/>
                      <a:pt x="1190" y="17102"/>
                      <a:pt x="143" y="22674"/>
                    </a:cubicBezTo>
                    <a:cubicBezTo>
                      <a:pt x="-1572" y="31770"/>
                      <a:pt x="12716" y="33532"/>
                      <a:pt x="14430" y="24436"/>
                    </a:cubicBezTo>
                    <a:cubicBezTo>
                      <a:pt x="15478" y="18864"/>
                      <a:pt x="16573" y="13339"/>
                      <a:pt x="17621" y="7767"/>
                    </a:cubicBezTo>
                    <a:close/>
                  </a:path>
                </a:pathLst>
              </a:custGeom>
              <a:grpFill/>
              <a:ln w="4763" cap="flat">
                <a:noFill/>
                <a:prstDash val="solid"/>
                <a:miter/>
              </a:ln>
            </p:spPr>
            <p:txBody>
              <a:bodyPr rtlCol="0" anchor="ctr"/>
              <a:lstStyle/>
              <a:p>
                <a:endParaRPr lang="en-EG"/>
              </a:p>
            </p:txBody>
          </p:sp>
          <p:sp>
            <p:nvSpPr>
              <p:cNvPr id="75" name="Freeform 74">
                <a:extLst>
                  <a:ext uri="{FF2B5EF4-FFF2-40B4-BE49-F238E27FC236}">
                    <a16:creationId xmlns:a16="http://schemas.microsoft.com/office/drawing/2014/main" id="{C310F301-C138-1726-EA5C-5AB1C5E4A195}"/>
                  </a:ext>
                </a:extLst>
              </p:cNvPr>
              <p:cNvSpPr/>
              <p:nvPr/>
            </p:nvSpPr>
            <p:spPr>
              <a:xfrm>
                <a:off x="8616852" y="5627626"/>
                <a:ext cx="20737" cy="25871"/>
              </a:xfrm>
              <a:custGeom>
                <a:avLst/>
                <a:gdLst>
                  <a:gd name="connsiteX0" fmla="*/ 1177 w 20737"/>
                  <a:gd name="connsiteY0" fmla="*/ 11793 h 25871"/>
                  <a:gd name="connsiteX1" fmla="*/ 8083 w 20737"/>
                  <a:gd name="connsiteY1" fmla="*/ 22794 h 25871"/>
                  <a:gd name="connsiteX2" fmla="*/ 19561 w 20737"/>
                  <a:gd name="connsiteY2" fmla="*/ 14079 h 25871"/>
                  <a:gd name="connsiteX3" fmla="*/ 12655 w 20737"/>
                  <a:gd name="connsiteY3" fmla="*/ 3078 h 25871"/>
                  <a:gd name="connsiteX4" fmla="*/ 1177 w 20737"/>
                  <a:gd name="connsiteY4" fmla="*/ 11793 h 2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25871">
                    <a:moveTo>
                      <a:pt x="1177" y="11793"/>
                    </a:moveTo>
                    <a:cubicBezTo>
                      <a:pt x="3463" y="15460"/>
                      <a:pt x="5749" y="19127"/>
                      <a:pt x="8083" y="22794"/>
                    </a:cubicBezTo>
                    <a:cubicBezTo>
                      <a:pt x="12988" y="30652"/>
                      <a:pt x="24418" y="21889"/>
                      <a:pt x="19561" y="14079"/>
                    </a:cubicBezTo>
                    <a:cubicBezTo>
                      <a:pt x="17274" y="10412"/>
                      <a:pt x="14988" y="6744"/>
                      <a:pt x="12655" y="3078"/>
                    </a:cubicBezTo>
                    <a:cubicBezTo>
                      <a:pt x="7749" y="-4780"/>
                      <a:pt x="-3680" y="3982"/>
                      <a:pt x="1177" y="11793"/>
                    </a:cubicBezTo>
                    <a:close/>
                  </a:path>
                </a:pathLst>
              </a:custGeom>
              <a:grpFill/>
              <a:ln w="4763" cap="flat">
                <a:noFill/>
                <a:prstDash val="solid"/>
                <a:miter/>
              </a:ln>
            </p:spPr>
            <p:txBody>
              <a:bodyPr rtlCol="0" anchor="ctr"/>
              <a:lstStyle/>
              <a:p>
                <a:endParaRPr lang="en-EG"/>
              </a:p>
            </p:txBody>
          </p:sp>
          <p:sp>
            <p:nvSpPr>
              <p:cNvPr id="76" name="Freeform 75">
                <a:extLst>
                  <a:ext uri="{FF2B5EF4-FFF2-40B4-BE49-F238E27FC236}">
                    <a16:creationId xmlns:a16="http://schemas.microsoft.com/office/drawing/2014/main" id="{4F1BEC3B-9A1D-2479-72CF-739EADC2414F}"/>
                  </a:ext>
                </a:extLst>
              </p:cNvPr>
              <p:cNvSpPr/>
              <p:nvPr/>
            </p:nvSpPr>
            <p:spPr>
              <a:xfrm>
                <a:off x="8479613" y="5802349"/>
                <a:ext cx="34753" cy="19944"/>
              </a:xfrm>
              <a:custGeom>
                <a:avLst/>
                <a:gdLst>
                  <a:gd name="connsiteX0" fmla="*/ 30212 w 34753"/>
                  <a:gd name="connsiteY0" fmla="*/ 6282 h 19944"/>
                  <a:gd name="connsiteX1" fmla="*/ 9923 w 34753"/>
                  <a:gd name="connsiteY1" fmla="*/ 329 h 19944"/>
                  <a:gd name="connsiteX2" fmla="*/ 4542 w 34753"/>
                  <a:gd name="connsiteY2" fmla="*/ 13663 h 19944"/>
                  <a:gd name="connsiteX3" fmla="*/ 24830 w 34753"/>
                  <a:gd name="connsiteY3" fmla="*/ 19616 h 19944"/>
                  <a:gd name="connsiteX4" fmla="*/ 30212 w 34753"/>
                  <a:gd name="connsiteY4" fmla="*/ 6282 h 1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3" h="19944">
                    <a:moveTo>
                      <a:pt x="30212" y="6282"/>
                    </a:moveTo>
                    <a:cubicBezTo>
                      <a:pt x="23449" y="4281"/>
                      <a:pt x="16686" y="2329"/>
                      <a:pt x="9923" y="329"/>
                    </a:cubicBezTo>
                    <a:cubicBezTo>
                      <a:pt x="1113" y="-2243"/>
                      <a:pt x="-4364" y="11044"/>
                      <a:pt x="4542" y="13663"/>
                    </a:cubicBezTo>
                    <a:cubicBezTo>
                      <a:pt x="11305" y="15664"/>
                      <a:pt x="18068" y="17617"/>
                      <a:pt x="24830" y="19616"/>
                    </a:cubicBezTo>
                    <a:cubicBezTo>
                      <a:pt x="33641" y="22188"/>
                      <a:pt x="39118" y="8853"/>
                      <a:pt x="30212" y="6282"/>
                    </a:cubicBezTo>
                    <a:close/>
                  </a:path>
                </a:pathLst>
              </a:custGeom>
              <a:grpFill/>
              <a:ln w="4763" cap="flat">
                <a:noFill/>
                <a:prstDash val="solid"/>
                <a:miter/>
              </a:ln>
            </p:spPr>
            <p:txBody>
              <a:bodyPr rtlCol="0" anchor="ctr"/>
              <a:lstStyle/>
              <a:p>
                <a:endParaRPr lang="en-EG"/>
              </a:p>
            </p:txBody>
          </p:sp>
          <p:sp>
            <p:nvSpPr>
              <p:cNvPr id="77" name="Freeform 76">
                <a:extLst>
                  <a:ext uri="{FF2B5EF4-FFF2-40B4-BE49-F238E27FC236}">
                    <a16:creationId xmlns:a16="http://schemas.microsoft.com/office/drawing/2014/main" id="{30EA6B8F-1B64-5A6E-C6E9-5F5512B6D4EE}"/>
                  </a:ext>
                </a:extLst>
              </p:cNvPr>
              <p:cNvSpPr/>
              <p:nvPr/>
            </p:nvSpPr>
            <p:spPr>
              <a:xfrm>
                <a:off x="8477900" y="5991968"/>
                <a:ext cx="39418" cy="21718"/>
              </a:xfrm>
              <a:custGeom>
                <a:avLst/>
                <a:gdLst>
                  <a:gd name="connsiteX0" fmla="*/ 29448 w 39418"/>
                  <a:gd name="connsiteY0" fmla="*/ 399 h 21718"/>
                  <a:gd name="connsiteX1" fmla="*/ 4493 w 39418"/>
                  <a:gd name="connsiteY1" fmla="*/ 8067 h 21718"/>
                  <a:gd name="connsiteX2" fmla="*/ 9970 w 39418"/>
                  <a:gd name="connsiteY2" fmla="*/ 21354 h 21718"/>
                  <a:gd name="connsiteX3" fmla="*/ 34925 w 39418"/>
                  <a:gd name="connsiteY3" fmla="*/ 13687 h 21718"/>
                  <a:gd name="connsiteX4" fmla="*/ 29448 w 39418"/>
                  <a:gd name="connsiteY4" fmla="*/ 352 h 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8" h="21718">
                    <a:moveTo>
                      <a:pt x="29448" y="399"/>
                    </a:moveTo>
                    <a:cubicBezTo>
                      <a:pt x="21114" y="2971"/>
                      <a:pt x="12827" y="5496"/>
                      <a:pt x="4493" y="8067"/>
                    </a:cubicBezTo>
                    <a:cubicBezTo>
                      <a:pt x="-4365" y="10782"/>
                      <a:pt x="1159" y="24069"/>
                      <a:pt x="9970" y="21354"/>
                    </a:cubicBezTo>
                    <a:cubicBezTo>
                      <a:pt x="18304" y="18783"/>
                      <a:pt x="26591" y="16258"/>
                      <a:pt x="34925" y="13687"/>
                    </a:cubicBezTo>
                    <a:cubicBezTo>
                      <a:pt x="43783" y="10972"/>
                      <a:pt x="38259" y="-2315"/>
                      <a:pt x="29448" y="352"/>
                    </a:cubicBezTo>
                    <a:close/>
                  </a:path>
                </a:pathLst>
              </a:custGeom>
              <a:grpFill/>
              <a:ln w="4763" cap="flat">
                <a:noFill/>
                <a:prstDash val="solid"/>
                <a:miter/>
              </a:ln>
            </p:spPr>
            <p:txBody>
              <a:bodyPr rtlCol="0" anchor="ctr"/>
              <a:lstStyle/>
              <a:p>
                <a:endParaRPr lang="en-EG"/>
              </a:p>
            </p:txBody>
          </p:sp>
          <p:sp>
            <p:nvSpPr>
              <p:cNvPr id="78" name="Freeform 77">
                <a:extLst>
                  <a:ext uri="{FF2B5EF4-FFF2-40B4-BE49-F238E27FC236}">
                    <a16:creationId xmlns:a16="http://schemas.microsoft.com/office/drawing/2014/main" id="{8B3FBF7C-F2F3-D70E-E625-4B960A56E3B7}"/>
                  </a:ext>
                </a:extLst>
              </p:cNvPr>
              <p:cNvSpPr/>
              <p:nvPr/>
            </p:nvSpPr>
            <p:spPr>
              <a:xfrm>
                <a:off x="8625319" y="6114621"/>
                <a:ext cx="25043" cy="46147"/>
              </a:xfrm>
              <a:custGeom>
                <a:avLst/>
                <a:gdLst>
                  <a:gd name="connsiteX0" fmla="*/ 24618 w 25043"/>
                  <a:gd name="connsiteY0" fmla="*/ 9858 h 46147"/>
                  <a:gd name="connsiteX1" fmla="*/ 11283 w 25043"/>
                  <a:gd name="connsiteY1" fmla="*/ 4476 h 46147"/>
                  <a:gd name="connsiteX2" fmla="*/ 425 w 25043"/>
                  <a:gd name="connsiteY2" fmla="*/ 36290 h 46147"/>
                  <a:gd name="connsiteX3" fmla="*/ 13760 w 25043"/>
                  <a:gd name="connsiteY3" fmla="*/ 41671 h 46147"/>
                  <a:gd name="connsiteX4" fmla="*/ 24618 w 25043"/>
                  <a:gd name="connsiteY4" fmla="*/ 9858 h 4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3" h="46147">
                    <a:moveTo>
                      <a:pt x="24618" y="9858"/>
                    </a:moveTo>
                    <a:cubicBezTo>
                      <a:pt x="27571" y="1143"/>
                      <a:pt x="14284" y="-4334"/>
                      <a:pt x="11283" y="4476"/>
                    </a:cubicBezTo>
                    <a:cubicBezTo>
                      <a:pt x="7664" y="15096"/>
                      <a:pt x="4044" y="25670"/>
                      <a:pt x="425" y="36290"/>
                    </a:cubicBezTo>
                    <a:cubicBezTo>
                      <a:pt x="-2528" y="45005"/>
                      <a:pt x="10759" y="50482"/>
                      <a:pt x="13760" y="41671"/>
                    </a:cubicBezTo>
                    <a:cubicBezTo>
                      <a:pt x="17379" y="31051"/>
                      <a:pt x="20999" y="20478"/>
                      <a:pt x="24618" y="9858"/>
                    </a:cubicBezTo>
                    <a:close/>
                  </a:path>
                </a:pathLst>
              </a:custGeom>
              <a:grpFill/>
              <a:ln w="4763" cap="flat">
                <a:noFill/>
                <a:prstDash val="solid"/>
                <a:miter/>
              </a:ln>
            </p:spPr>
            <p:txBody>
              <a:bodyPr rtlCol="0" anchor="ctr"/>
              <a:lstStyle/>
              <a:p>
                <a:endParaRPr lang="en-EG"/>
              </a:p>
            </p:txBody>
          </p:sp>
          <p:sp>
            <p:nvSpPr>
              <p:cNvPr id="79" name="Freeform 78">
                <a:extLst>
                  <a:ext uri="{FF2B5EF4-FFF2-40B4-BE49-F238E27FC236}">
                    <a16:creationId xmlns:a16="http://schemas.microsoft.com/office/drawing/2014/main" id="{87002CB3-19D4-1187-28CF-6E2051675C61}"/>
                  </a:ext>
                </a:extLst>
              </p:cNvPr>
              <p:cNvSpPr/>
              <p:nvPr/>
            </p:nvSpPr>
            <p:spPr>
              <a:xfrm>
                <a:off x="8831781" y="6126568"/>
                <a:ext cx="24218" cy="38828"/>
              </a:xfrm>
              <a:custGeom>
                <a:avLst/>
                <a:gdLst>
                  <a:gd name="connsiteX0" fmla="*/ 23659 w 24218"/>
                  <a:gd name="connsiteY0" fmla="*/ 29011 h 38828"/>
                  <a:gd name="connsiteX1" fmla="*/ 13848 w 24218"/>
                  <a:gd name="connsiteY1" fmla="*/ 4341 h 38828"/>
                  <a:gd name="connsiteX2" fmla="*/ 561 w 24218"/>
                  <a:gd name="connsiteY2" fmla="*/ 9818 h 38828"/>
                  <a:gd name="connsiteX3" fmla="*/ 10371 w 24218"/>
                  <a:gd name="connsiteY3" fmla="*/ 34488 h 38828"/>
                  <a:gd name="connsiteX4" fmla="*/ 23659 w 24218"/>
                  <a:gd name="connsiteY4" fmla="*/ 29011 h 3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 h="38828">
                    <a:moveTo>
                      <a:pt x="23659" y="29011"/>
                    </a:moveTo>
                    <a:cubicBezTo>
                      <a:pt x="20372" y="20772"/>
                      <a:pt x="17134" y="12580"/>
                      <a:pt x="13848" y="4341"/>
                    </a:cubicBezTo>
                    <a:cubicBezTo>
                      <a:pt x="10419" y="-4279"/>
                      <a:pt x="-2869" y="1198"/>
                      <a:pt x="561" y="9818"/>
                    </a:cubicBezTo>
                    <a:cubicBezTo>
                      <a:pt x="3846" y="18057"/>
                      <a:pt x="7085" y="26248"/>
                      <a:pt x="10371" y="34488"/>
                    </a:cubicBezTo>
                    <a:cubicBezTo>
                      <a:pt x="13800" y="43107"/>
                      <a:pt x="27087" y="37630"/>
                      <a:pt x="23659" y="29011"/>
                    </a:cubicBezTo>
                    <a:close/>
                  </a:path>
                </a:pathLst>
              </a:custGeom>
              <a:grpFill/>
              <a:ln w="4763" cap="flat">
                <a:noFill/>
                <a:prstDash val="solid"/>
                <a:miter/>
              </a:ln>
            </p:spPr>
            <p:txBody>
              <a:bodyPr rtlCol="0" anchor="ctr"/>
              <a:lstStyle/>
              <a:p>
                <a:endParaRPr lang="en-EG"/>
              </a:p>
            </p:txBody>
          </p:sp>
          <p:sp>
            <p:nvSpPr>
              <p:cNvPr id="80" name="Freeform 79">
                <a:extLst>
                  <a:ext uri="{FF2B5EF4-FFF2-40B4-BE49-F238E27FC236}">
                    <a16:creationId xmlns:a16="http://schemas.microsoft.com/office/drawing/2014/main" id="{51FAAFC4-3D15-8075-0003-3B1D4A23D75B}"/>
                  </a:ext>
                </a:extLst>
              </p:cNvPr>
              <p:cNvSpPr/>
              <p:nvPr/>
            </p:nvSpPr>
            <p:spPr>
              <a:xfrm>
                <a:off x="8962248" y="5968235"/>
                <a:ext cx="51796" cy="27643"/>
              </a:xfrm>
              <a:custGeom>
                <a:avLst/>
                <a:gdLst>
                  <a:gd name="connsiteX0" fmla="*/ 47353 w 51796"/>
                  <a:gd name="connsiteY0" fmla="*/ 13845 h 27643"/>
                  <a:gd name="connsiteX1" fmla="*/ 9825 w 51796"/>
                  <a:gd name="connsiteY1" fmla="*/ 463 h 27643"/>
                  <a:gd name="connsiteX2" fmla="*/ 4443 w 51796"/>
                  <a:gd name="connsiteY2" fmla="*/ 13797 h 27643"/>
                  <a:gd name="connsiteX3" fmla="*/ 41972 w 51796"/>
                  <a:gd name="connsiteY3" fmla="*/ 27180 h 27643"/>
                  <a:gd name="connsiteX4" fmla="*/ 47353 w 51796"/>
                  <a:gd name="connsiteY4" fmla="*/ 13845 h 2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 h="27643">
                    <a:moveTo>
                      <a:pt x="47353" y="13845"/>
                    </a:moveTo>
                    <a:cubicBezTo>
                      <a:pt x="34828" y="9369"/>
                      <a:pt x="22350" y="4939"/>
                      <a:pt x="9825" y="463"/>
                    </a:cubicBezTo>
                    <a:cubicBezTo>
                      <a:pt x="1157" y="-2633"/>
                      <a:pt x="-4320" y="10702"/>
                      <a:pt x="4443" y="13797"/>
                    </a:cubicBezTo>
                    <a:cubicBezTo>
                      <a:pt x="16969" y="18274"/>
                      <a:pt x="29446" y="22703"/>
                      <a:pt x="41972" y="27180"/>
                    </a:cubicBezTo>
                    <a:cubicBezTo>
                      <a:pt x="50639" y="30276"/>
                      <a:pt x="56116" y="16941"/>
                      <a:pt x="47353" y="13845"/>
                    </a:cubicBezTo>
                    <a:close/>
                  </a:path>
                </a:pathLst>
              </a:custGeom>
              <a:grpFill/>
              <a:ln w="4763" cap="flat">
                <a:noFill/>
                <a:prstDash val="solid"/>
                <a:miter/>
              </a:ln>
            </p:spPr>
            <p:txBody>
              <a:bodyPr rtlCol="0" anchor="ctr"/>
              <a:lstStyle/>
              <a:p>
                <a:endParaRPr lang="en-EG"/>
              </a:p>
            </p:txBody>
          </p:sp>
          <p:sp>
            <p:nvSpPr>
              <p:cNvPr id="81" name="Freeform 80">
                <a:extLst>
                  <a:ext uri="{FF2B5EF4-FFF2-40B4-BE49-F238E27FC236}">
                    <a16:creationId xmlns:a16="http://schemas.microsoft.com/office/drawing/2014/main" id="{FE49EAA5-A3FA-B091-8A5E-4E457C00A0B3}"/>
                  </a:ext>
                </a:extLst>
              </p:cNvPr>
              <p:cNvSpPr/>
              <p:nvPr/>
            </p:nvSpPr>
            <p:spPr>
              <a:xfrm>
                <a:off x="9125464" y="5781724"/>
                <a:ext cx="36634" cy="158512"/>
              </a:xfrm>
              <a:custGeom>
                <a:avLst/>
                <a:gdLst>
                  <a:gd name="connsiteX0" fmla="*/ 438 w 36634"/>
                  <a:gd name="connsiteY0" fmla="*/ 9904 h 158512"/>
                  <a:gd name="connsiteX1" fmla="*/ 22155 w 36634"/>
                  <a:gd name="connsiteY1" fmla="*/ 150636 h 158512"/>
                  <a:gd name="connsiteX2" fmla="*/ 36443 w 36634"/>
                  <a:gd name="connsiteY2" fmla="*/ 152398 h 158512"/>
                  <a:gd name="connsiteX3" fmla="*/ 13773 w 36634"/>
                  <a:gd name="connsiteY3" fmla="*/ 4427 h 158512"/>
                  <a:gd name="connsiteX4" fmla="*/ 438 w 36634"/>
                  <a:gd name="connsiteY4" fmla="*/ 9904 h 1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4" h="158512">
                    <a:moveTo>
                      <a:pt x="438" y="9904"/>
                    </a:moveTo>
                    <a:cubicBezTo>
                      <a:pt x="16250" y="55339"/>
                      <a:pt x="23584" y="102535"/>
                      <a:pt x="22155" y="150636"/>
                    </a:cubicBezTo>
                    <a:cubicBezTo>
                      <a:pt x="21869" y="159828"/>
                      <a:pt x="36157" y="161685"/>
                      <a:pt x="36443" y="152398"/>
                    </a:cubicBezTo>
                    <a:cubicBezTo>
                      <a:pt x="37967" y="101773"/>
                      <a:pt x="30394" y="52291"/>
                      <a:pt x="13773" y="4427"/>
                    </a:cubicBezTo>
                    <a:cubicBezTo>
                      <a:pt x="10725" y="-4336"/>
                      <a:pt x="-2562" y="1189"/>
                      <a:pt x="438" y="9904"/>
                    </a:cubicBezTo>
                    <a:close/>
                  </a:path>
                </a:pathLst>
              </a:custGeom>
              <a:grpFill/>
              <a:ln w="4763" cap="flat">
                <a:noFill/>
                <a:prstDash val="solid"/>
                <a:miter/>
              </a:ln>
            </p:spPr>
            <p:txBody>
              <a:bodyPr rtlCol="0" anchor="ctr"/>
              <a:lstStyle/>
              <a:p>
                <a:endParaRPr lang="en-EG"/>
              </a:p>
            </p:txBody>
          </p:sp>
          <p:sp>
            <p:nvSpPr>
              <p:cNvPr id="82" name="Freeform 81">
                <a:extLst>
                  <a:ext uri="{FF2B5EF4-FFF2-40B4-BE49-F238E27FC236}">
                    <a16:creationId xmlns:a16="http://schemas.microsoft.com/office/drawing/2014/main" id="{0E7556AB-A6F6-70F6-B62E-9E13A775A753}"/>
                  </a:ext>
                </a:extLst>
              </p:cNvPr>
              <p:cNvSpPr/>
              <p:nvPr/>
            </p:nvSpPr>
            <p:spPr>
              <a:xfrm>
                <a:off x="8353884" y="5924278"/>
                <a:ext cx="106728" cy="221287"/>
              </a:xfrm>
              <a:custGeom>
                <a:avLst/>
                <a:gdLst>
                  <a:gd name="connsiteX0" fmla="*/ 104792 w 106728"/>
                  <a:gd name="connsiteY0" fmla="*/ 210250 h 221287"/>
                  <a:gd name="connsiteX1" fmla="*/ 14257 w 106728"/>
                  <a:gd name="connsiteY1" fmla="*/ 6034 h 221287"/>
                  <a:gd name="connsiteX2" fmla="*/ 17 w 106728"/>
                  <a:gd name="connsiteY2" fmla="*/ 7939 h 221287"/>
                  <a:gd name="connsiteX3" fmla="*/ 93362 w 106728"/>
                  <a:gd name="connsiteY3" fmla="*/ 218966 h 221287"/>
                  <a:gd name="connsiteX4" fmla="*/ 104839 w 106728"/>
                  <a:gd name="connsiteY4" fmla="*/ 210250 h 22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28" h="221287">
                    <a:moveTo>
                      <a:pt x="104792" y="210250"/>
                    </a:moveTo>
                    <a:cubicBezTo>
                      <a:pt x="50214" y="154481"/>
                      <a:pt x="18877" y="83948"/>
                      <a:pt x="14257" y="6034"/>
                    </a:cubicBezTo>
                    <a:cubicBezTo>
                      <a:pt x="13685" y="-3205"/>
                      <a:pt x="-555" y="-1252"/>
                      <a:pt x="17" y="7939"/>
                    </a:cubicBezTo>
                    <a:cubicBezTo>
                      <a:pt x="4779" y="88187"/>
                      <a:pt x="37117" y="161482"/>
                      <a:pt x="93362" y="218966"/>
                    </a:cubicBezTo>
                    <a:cubicBezTo>
                      <a:pt x="99744" y="225490"/>
                      <a:pt x="111269" y="216870"/>
                      <a:pt x="104839" y="210250"/>
                    </a:cubicBezTo>
                    <a:close/>
                  </a:path>
                </a:pathLst>
              </a:custGeom>
              <a:grpFill/>
              <a:ln w="4763" cap="flat">
                <a:noFill/>
                <a:prstDash val="solid"/>
                <a:miter/>
              </a:ln>
            </p:spPr>
            <p:txBody>
              <a:bodyPr rtlCol="0" anchor="ctr"/>
              <a:lstStyle/>
              <a:p>
                <a:endParaRPr lang="en-EG"/>
              </a:p>
            </p:txBody>
          </p:sp>
        </p:grpSp>
        <p:sp>
          <p:nvSpPr>
            <p:cNvPr id="14" name="Freeform 13">
              <a:extLst>
                <a:ext uri="{FF2B5EF4-FFF2-40B4-BE49-F238E27FC236}">
                  <a16:creationId xmlns:a16="http://schemas.microsoft.com/office/drawing/2014/main" id="{2C43A71F-D555-2BD0-52F1-D89A190DF2EC}"/>
                </a:ext>
              </a:extLst>
            </p:cNvPr>
            <p:cNvSpPr/>
            <p:nvPr/>
          </p:nvSpPr>
          <p:spPr>
            <a:xfrm>
              <a:off x="10347103" y="2509170"/>
              <a:ext cx="3422474" cy="1565767"/>
            </a:xfrm>
            <a:custGeom>
              <a:avLst/>
              <a:gdLst>
                <a:gd name="connsiteX0" fmla="*/ 0 w 3422474"/>
                <a:gd name="connsiteY0" fmla="*/ 1220772 h 1565767"/>
                <a:gd name="connsiteX1" fmla="*/ 65341 w 3422474"/>
                <a:gd name="connsiteY1" fmla="*/ 1282780 h 1565767"/>
                <a:gd name="connsiteX2" fmla="*/ 89059 w 3422474"/>
                <a:gd name="connsiteY2" fmla="*/ 1256300 h 1565767"/>
                <a:gd name="connsiteX3" fmla="*/ 25193 w 3422474"/>
                <a:gd name="connsiteY3" fmla="*/ 1195673 h 1565767"/>
                <a:gd name="connsiteX4" fmla="*/ 0 w 3422474"/>
                <a:gd name="connsiteY4" fmla="*/ 1220772 h 1565767"/>
                <a:gd name="connsiteX5" fmla="*/ 206406 w 3422474"/>
                <a:gd name="connsiteY5" fmla="*/ 1394793 h 1565767"/>
                <a:gd name="connsiteX6" fmla="*/ 361950 w 3422474"/>
                <a:gd name="connsiteY6" fmla="*/ 1486472 h 1565767"/>
                <a:gd name="connsiteX7" fmla="*/ 377428 w 3422474"/>
                <a:gd name="connsiteY7" fmla="*/ 1454468 h 1565767"/>
                <a:gd name="connsiteX8" fmla="*/ 226647 w 3422474"/>
                <a:gd name="connsiteY8" fmla="*/ 1365599 h 1565767"/>
                <a:gd name="connsiteX9" fmla="*/ 206358 w 3422474"/>
                <a:gd name="connsiteY9" fmla="*/ 1394793 h 1565767"/>
                <a:gd name="connsiteX10" fmla="*/ 445246 w 3422474"/>
                <a:gd name="connsiteY10" fmla="*/ 1522143 h 1565767"/>
                <a:gd name="connsiteX11" fmla="*/ 621411 w 3422474"/>
                <a:gd name="connsiteY11" fmla="*/ 1565767 h 1565767"/>
                <a:gd name="connsiteX12" fmla="*/ 625697 w 3422474"/>
                <a:gd name="connsiteY12" fmla="*/ 1530477 h 1565767"/>
                <a:gd name="connsiteX13" fmla="*/ 457628 w 3422474"/>
                <a:gd name="connsiteY13" fmla="*/ 1488805 h 1565767"/>
                <a:gd name="connsiteX14" fmla="*/ 445246 w 3422474"/>
                <a:gd name="connsiteY14" fmla="*/ 1522143 h 1565767"/>
                <a:gd name="connsiteX15" fmla="*/ 803243 w 3422474"/>
                <a:gd name="connsiteY15" fmla="*/ 1562815 h 1565767"/>
                <a:gd name="connsiteX16" fmla="*/ 891968 w 3422474"/>
                <a:gd name="connsiteY16" fmla="*/ 1542145 h 1565767"/>
                <a:gd name="connsiteX17" fmla="*/ 881490 w 3422474"/>
                <a:gd name="connsiteY17" fmla="*/ 1508141 h 1565767"/>
                <a:gd name="connsiteX18" fmla="*/ 797671 w 3422474"/>
                <a:gd name="connsiteY18" fmla="*/ 1527667 h 1565767"/>
                <a:gd name="connsiteX19" fmla="*/ 803243 w 3422474"/>
                <a:gd name="connsiteY19" fmla="*/ 1562767 h 1565767"/>
                <a:gd name="connsiteX20" fmla="*/ 1041034 w 3422474"/>
                <a:gd name="connsiteY20" fmla="*/ 1438370 h 1565767"/>
                <a:gd name="connsiteX21" fmla="*/ 1057322 w 3422474"/>
                <a:gd name="connsiteY21" fmla="*/ 1469993 h 1565767"/>
                <a:gd name="connsiteX22" fmla="*/ 1212913 w 3422474"/>
                <a:gd name="connsiteY22" fmla="*/ 1381649 h 1565767"/>
                <a:gd name="connsiteX23" fmla="*/ 1194054 w 3422474"/>
                <a:gd name="connsiteY23" fmla="*/ 1351502 h 1565767"/>
                <a:gd name="connsiteX24" fmla="*/ 1041034 w 3422474"/>
                <a:gd name="connsiteY24" fmla="*/ 1438370 h 1565767"/>
                <a:gd name="connsiteX25" fmla="*/ 1267348 w 3422474"/>
                <a:gd name="connsiteY25" fmla="*/ 1303068 h 1565767"/>
                <a:gd name="connsiteX26" fmla="*/ 1287684 w 3422474"/>
                <a:gd name="connsiteY26" fmla="*/ 1332214 h 1565767"/>
                <a:gd name="connsiteX27" fmla="*/ 1428987 w 3422474"/>
                <a:gd name="connsiteY27" fmla="*/ 1221677 h 1565767"/>
                <a:gd name="connsiteX28" fmla="*/ 1405508 w 3422474"/>
                <a:gd name="connsiteY28" fmla="*/ 1195007 h 1565767"/>
                <a:gd name="connsiteX29" fmla="*/ 1267348 w 3422474"/>
                <a:gd name="connsiteY29" fmla="*/ 1303068 h 1565767"/>
                <a:gd name="connsiteX30" fmla="*/ 1529476 w 3422474"/>
                <a:gd name="connsiteY30" fmla="*/ 1071372 h 1565767"/>
                <a:gd name="connsiteX31" fmla="*/ 1556147 w 3422474"/>
                <a:gd name="connsiteY31" fmla="*/ 1094899 h 1565767"/>
                <a:gd name="connsiteX32" fmla="*/ 1613439 w 3422474"/>
                <a:gd name="connsiteY32" fmla="*/ 1025700 h 1565767"/>
                <a:gd name="connsiteX33" fmla="*/ 1585341 w 3422474"/>
                <a:gd name="connsiteY33" fmla="*/ 1003888 h 1565767"/>
                <a:gd name="connsiteX34" fmla="*/ 1529476 w 3422474"/>
                <a:gd name="connsiteY34" fmla="*/ 1071372 h 1565767"/>
                <a:gd name="connsiteX35" fmla="*/ 1684829 w 3422474"/>
                <a:gd name="connsiteY35" fmla="*/ 859298 h 1565767"/>
                <a:gd name="connsiteX36" fmla="*/ 1715119 w 3422474"/>
                <a:gd name="connsiteY36" fmla="*/ 877919 h 1565767"/>
                <a:gd name="connsiteX37" fmla="*/ 1803225 w 3422474"/>
                <a:gd name="connsiteY37" fmla="*/ 722519 h 1565767"/>
                <a:gd name="connsiteX38" fmla="*/ 1771887 w 3422474"/>
                <a:gd name="connsiteY38" fmla="*/ 705707 h 1565767"/>
                <a:gd name="connsiteX39" fmla="*/ 1684829 w 3422474"/>
                <a:gd name="connsiteY39" fmla="*/ 859250 h 1565767"/>
                <a:gd name="connsiteX40" fmla="*/ 1813654 w 3422474"/>
                <a:gd name="connsiteY40" fmla="*/ 627364 h 1565767"/>
                <a:gd name="connsiteX41" fmla="*/ 1844992 w 3422474"/>
                <a:gd name="connsiteY41" fmla="*/ 644128 h 1565767"/>
                <a:gd name="connsiteX42" fmla="*/ 1932051 w 3422474"/>
                <a:gd name="connsiteY42" fmla="*/ 490728 h 1565767"/>
                <a:gd name="connsiteX43" fmla="*/ 1901904 w 3422474"/>
                <a:gd name="connsiteY43" fmla="*/ 471916 h 1565767"/>
                <a:gd name="connsiteX44" fmla="*/ 1813654 w 3422474"/>
                <a:gd name="connsiteY44" fmla="*/ 627364 h 1565767"/>
                <a:gd name="connsiteX45" fmla="*/ 2008108 w 3422474"/>
                <a:gd name="connsiteY45" fmla="*/ 326422 h 1565767"/>
                <a:gd name="connsiteX46" fmla="*/ 2034920 w 3422474"/>
                <a:gd name="connsiteY46" fmla="*/ 349758 h 1565767"/>
                <a:gd name="connsiteX47" fmla="*/ 2095071 w 3422474"/>
                <a:gd name="connsiteY47" fmla="*/ 287084 h 1565767"/>
                <a:gd name="connsiteX48" fmla="*/ 2070686 w 3422474"/>
                <a:gd name="connsiteY48" fmla="*/ 261223 h 1565767"/>
                <a:gd name="connsiteX49" fmla="*/ 2008155 w 3422474"/>
                <a:gd name="connsiteY49" fmla="*/ 326469 h 1565767"/>
                <a:gd name="connsiteX50" fmla="*/ 2213657 w 3422474"/>
                <a:gd name="connsiteY50" fmla="*/ 151067 h 1565767"/>
                <a:gd name="connsiteX51" fmla="*/ 2232516 w 3422474"/>
                <a:gd name="connsiteY51" fmla="*/ 181213 h 1565767"/>
                <a:gd name="connsiteX52" fmla="*/ 2322910 w 3422474"/>
                <a:gd name="connsiteY52" fmla="*/ 130826 h 1565767"/>
                <a:gd name="connsiteX53" fmla="*/ 2342912 w 3422474"/>
                <a:gd name="connsiteY53" fmla="*/ 121158 h 1565767"/>
                <a:gd name="connsiteX54" fmla="*/ 2387488 w 3422474"/>
                <a:gd name="connsiteY54" fmla="*/ 101346 h 1565767"/>
                <a:gd name="connsiteX55" fmla="*/ 2373773 w 3422474"/>
                <a:gd name="connsiteY55" fmla="*/ 68532 h 1565767"/>
                <a:gd name="connsiteX56" fmla="*/ 2327766 w 3422474"/>
                <a:gd name="connsiteY56" fmla="*/ 89011 h 1565767"/>
                <a:gd name="connsiteX57" fmla="*/ 2307145 w 3422474"/>
                <a:gd name="connsiteY57" fmla="*/ 98965 h 1565767"/>
                <a:gd name="connsiteX58" fmla="*/ 2213657 w 3422474"/>
                <a:gd name="connsiteY58" fmla="*/ 151114 h 1565767"/>
                <a:gd name="connsiteX59" fmla="*/ 2469261 w 3422474"/>
                <a:gd name="connsiteY59" fmla="*/ 71247 h 1565767"/>
                <a:gd name="connsiteX60" fmla="*/ 2639091 w 3422474"/>
                <a:gd name="connsiteY60" fmla="*/ 35385 h 1565767"/>
                <a:gd name="connsiteX61" fmla="*/ 2635424 w 3422474"/>
                <a:gd name="connsiteY61" fmla="*/ 0 h 1565767"/>
                <a:gd name="connsiteX62" fmla="*/ 2458498 w 3422474"/>
                <a:gd name="connsiteY62" fmla="*/ 37338 h 1565767"/>
                <a:gd name="connsiteX63" fmla="*/ 2469261 w 3422474"/>
                <a:gd name="connsiteY63" fmla="*/ 71247 h 1565767"/>
                <a:gd name="connsiteX64" fmla="*/ 2812113 w 3422474"/>
                <a:gd name="connsiteY64" fmla="*/ 37290 h 1565767"/>
                <a:gd name="connsiteX65" fmla="*/ 2897362 w 3422474"/>
                <a:gd name="connsiteY65" fmla="*/ 53245 h 1565767"/>
                <a:gd name="connsiteX66" fmla="*/ 2905887 w 3422474"/>
                <a:gd name="connsiteY66" fmla="*/ 18717 h 1565767"/>
                <a:gd name="connsiteX67" fmla="*/ 2816590 w 3422474"/>
                <a:gd name="connsiteY67" fmla="*/ 2000 h 1565767"/>
                <a:gd name="connsiteX68" fmla="*/ 2812113 w 3422474"/>
                <a:gd name="connsiteY68" fmla="*/ 37243 h 1565767"/>
                <a:gd name="connsiteX69" fmla="*/ 3060191 w 3422474"/>
                <a:gd name="connsiteY69" fmla="*/ 113347 h 1565767"/>
                <a:gd name="connsiteX70" fmla="*/ 3208115 w 3422474"/>
                <a:gd name="connsiteY70" fmla="*/ 205502 h 1565767"/>
                <a:gd name="connsiteX71" fmla="*/ 3229641 w 3422474"/>
                <a:gd name="connsiteY71" fmla="*/ 177213 h 1565767"/>
                <a:gd name="connsiteX72" fmla="*/ 3076003 w 3422474"/>
                <a:gd name="connsiteY72" fmla="*/ 81486 h 1565767"/>
                <a:gd name="connsiteX73" fmla="*/ 3060239 w 3422474"/>
                <a:gd name="connsiteY73" fmla="*/ 113347 h 1565767"/>
                <a:gd name="connsiteX74" fmla="*/ 3275362 w 3422474"/>
                <a:gd name="connsiteY74" fmla="*/ 261414 h 1565767"/>
                <a:gd name="connsiteX75" fmla="*/ 3393376 w 3422474"/>
                <a:gd name="connsiteY75" fmla="*/ 389620 h 1565767"/>
                <a:gd name="connsiteX76" fmla="*/ 3422475 w 3422474"/>
                <a:gd name="connsiteY76" fmla="*/ 369189 h 1565767"/>
                <a:gd name="connsiteX77" fmla="*/ 3299222 w 3422474"/>
                <a:gd name="connsiteY77" fmla="*/ 235030 h 1565767"/>
                <a:gd name="connsiteX78" fmla="*/ 3275362 w 3422474"/>
                <a:gd name="connsiteY78" fmla="*/ 261366 h 156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22474" h="1565767">
                  <a:moveTo>
                    <a:pt x="0" y="1220772"/>
                  </a:moveTo>
                  <a:cubicBezTo>
                    <a:pt x="21050" y="1241917"/>
                    <a:pt x="43052" y="1262777"/>
                    <a:pt x="65341" y="1282780"/>
                  </a:cubicBezTo>
                  <a:lnTo>
                    <a:pt x="89059" y="1256300"/>
                  </a:lnTo>
                  <a:cubicBezTo>
                    <a:pt x="67294" y="1236774"/>
                    <a:pt x="45767" y="1216343"/>
                    <a:pt x="25193" y="1195673"/>
                  </a:cubicBezTo>
                  <a:lnTo>
                    <a:pt x="0" y="1220772"/>
                  </a:lnTo>
                  <a:close/>
                  <a:moveTo>
                    <a:pt x="206406" y="1394793"/>
                  </a:moveTo>
                  <a:cubicBezTo>
                    <a:pt x="257937" y="1430608"/>
                    <a:pt x="310276" y="1461468"/>
                    <a:pt x="361950" y="1486472"/>
                  </a:cubicBezTo>
                  <a:lnTo>
                    <a:pt x="377428" y="1454468"/>
                  </a:lnTo>
                  <a:cubicBezTo>
                    <a:pt x="327422" y="1430226"/>
                    <a:pt x="276701" y="1400318"/>
                    <a:pt x="226647" y="1365599"/>
                  </a:cubicBezTo>
                  <a:lnTo>
                    <a:pt x="206358" y="1394793"/>
                  </a:lnTo>
                  <a:close/>
                  <a:moveTo>
                    <a:pt x="445246" y="1522143"/>
                  </a:moveTo>
                  <a:cubicBezTo>
                    <a:pt x="504348" y="1544050"/>
                    <a:pt x="563594" y="1558719"/>
                    <a:pt x="621411" y="1565767"/>
                  </a:cubicBezTo>
                  <a:lnTo>
                    <a:pt x="625697" y="1530477"/>
                  </a:lnTo>
                  <a:cubicBezTo>
                    <a:pt x="570642" y="1523762"/>
                    <a:pt x="514112" y="1509760"/>
                    <a:pt x="457628" y="1488805"/>
                  </a:cubicBezTo>
                  <a:lnTo>
                    <a:pt x="445246" y="1522143"/>
                  </a:lnTo>
                  <a:close/>
                  <a:moveTo>
                    <a:pt x="803243" y="1562815"/>
                  </a:moveTo>
                  <a:cubicBezTo>
                    <a:pt x="833008" y="1558100"/>
                    <a:pt x="862869" y="1551099"/>
                    <a:pt x="891968" y="1542145"/>
                  </a:cubicBezTo>
                  <a:lnTo>
                    <a:pt x="881490" y="1508141"/>
                  </a:lnTo>
                  <a:cubicBezTo>
                    <a:pt x="853963" y="1516618"/>
                    <a:pt x="825769" y="1523191"/>
                    <a:pt x="797671" y="1527667"/>
                  </a:cubicBezTo>
                  <a:lnTo>
                    <a:pt x="803243" y="1562767"/>
                  </a:lnTo>
                  <a:close/>
                  <a:moveTo>
                    <a:pt x="1041034" y="1438370"/>
                  </a:moveTo>
                  <a:lnTo>
                    <a:pt x="1057322" y="1469993"/>
                  </a:lnTo>
                  <a:cubicBezTo>
                    <a:pt x="1112044" y="1441799"/>
                    <a:pt x="1164384" y="1412081"/>
                    <a:pt x="1212913" y="1381649"/>
                  </a:cubicBezTo>
                  <a:lnTo>
                    <a:pt x="1194054" y="1351502"/>
                  </a:lnTo>
                  <a:cubicBezTo>
                    <a:pt x="1146334" y="1381411"/>
                    <a:pt x="1094851" y="1410605"/>
                    <a:pt x="1041034" y="1438370"/>
                  </a:cubicBezTo>
                  <a:close/>
                  <a:moveTo>
                    <a:pt x="1267348" y="1303068"/>
                  </a:moveTo>
                  <a:lnTo>
                    <a:pt x="1287684" y="1332214"/>
                  </a:lnTo>
                  <a:cubicBezTo>
                    <a:pt x="1337881" y="1297210"/>
                    <a:pt x="1385411" y="1260015"/>
                    <a:pt x="1428987" y="1221677"/>
                  </a:cubicBezTo>
                  <a:lnTo>
                    <a:pt x="1405508" y="1195007"/>
                  </a:lnTo>
                  <a:cubicBezTo>
                    <a:pt x="1362932" y="1232440"/>
                    <a:pt x="1316450" y="1268826"/>
                    <a:pt x="1267348" y="1303068"/>
                  </a:cubicBezTo>
                  <a:close/>
                  <a:moveTo>
                    <a:pt x="1529476" y="1071372"/>
                  </a:moveTo>
                  <a:lnTo>
                    <a:pt x="1556147" y="1094899"/>
                  </a:lnTo>
                  <a:cubicBezTo>
                    <a:pt x="1575768" y="1072706"/>
                    <a:pt x="1595056" y="1049417"/>
                    <a:pt x="1613439" y="1025700"/>
                  </a:cubicBezTo>
                  <a:lnTo>
                    <a:pt x="1585341" y="1003888"/>
                  </a:lnTo>
                  <a:cubicBezTo>
                    <a:pt x="1567386" y="1026986"/>
                    <a:pt x="1548622" y="1049703"/>
                    <a:pt x="1529476" y="1071372"/>
                  </a:cubicBezTo>
                  <a:close/>
                  <a:moveTo>
                    <a:pt x="1684829" y="859298"/>
                  </a:moveTo>
                  <a:lnTo>
                    <a:pt x="1715119" y="877919"/>
                  </a:lnTo>
                  <a:cubicBezTo>
                    <a:pt x="1748599" y="823389"/>
                    <a:pt x="1778460" y="768763"/>
                    <a:pt x="1803225" y="722519"/>
                  </a:cubicBezTo>
                  <a:lnTo>
                    <a:pt x="1771887" y="705707"/>
                  </a:lnTo>
                  <a:cubicBezTo>
                    <a:pt x="1747361" y="751475"/>
                    <a:pt x="1717834" y="805529"/>
                    <a:pt x="1684829" y="859250"/>
                  </a:cubicBezTo>
                  <a:close/>
                  <a:moveTo>
                    <a:pt x="1813654" y="627364"/>
                  </a:moveTo>
                  <a:lnTo>
                    <a:pt x="1844992" y="644128"/>
                  </a:lnTo>
                  <a:cubicBezTo>
                    <a:pt x="1875901" y="586264"/>
                    <a:pt x="1902523" y="538020"/>
                    <a:pt x="1932051" y="490728"/>
                  </a:cubicBezTo>
                  <a:lnTo>
                    <a:pt x="1901904" y="471916"/>
                  </a:lnTo>
                  <a:cubicBezTo>
                    <a:pt x="1871852" y="520017"/>
                    <a:pt x="1844897" y="568833"/>
                    <a:pt x="1813654" y="627364"/>
                  </a:cubicBezTo>
                  <a:close/>
                  <a:moveTo>
                    <a:pt x="2008108" y="326422"/>
                  </a:moveTo>
                  <a:lnTo>
                    <a:pt x="2034920" y="349758"/>
                  </a:lnTo>
                  <a:cubicBezTo>
                    <a:pt x="2054113" y="327708"/>
                    <a:pt x="2074354" y="306610"/>
                    <a:pt x="2095071" y="287084"/>
                  </a:cubicBezTo>
                  <a:lnTo>
                    <a:pt x="2070686" y="261223"/>
                  </a:lnTo>
                  <a:cubicBezTo>
                    <a:pt x="2049160" y="281559"/>
                    <a:pt x="2028110" y="303514"/>
                    <a:pt x="2008155" y="326469"/>
                  </a:cubicBezTo>
                  <a:close/>
                  <a:moveTo>
                    <a:pt x="2213657" y="151067"/>
                  </a:moveTo>
                  <a:lnTo>
                    <a:pt x="2232516" y="181213"/>
                  </a:lnTo>
                  <a:cubicBezTo>
                    <a:pt x="2260806" y="163449"/>
                    <a:pt x="2291238" y="146495"/>
                    <a:pt x="2322910" y="130826"/>
                  </a:cubicBezTo>
                  <a:cubicBezTo>
                    <a:pt x="2329481" y="127588"/>
                    <a:pt x="2336148" y="124349"/>
                    <a:pt x="2342912" y="121158"/>
                  </a:cubicBezTo>
                  <a:cubicBezTo>
                    <a:pt x="2357913" y="114062"/>
                    <a:pt x="2372773" y="107490"/>
                    <a:pt x="2387488" y="101346"/>
                  </a:cubicBezTo>
                  <a:lnTo>
                    <a:pt x="2373773" y="68532"/>
                  </a:lnTo>
                  <a:cubicBezTo>
                    <a:pt x="2358581" y="74867"/>
                    <a:pt x="2343244" y="81677"/>
                    <a:pt x="2327766" y="89011"/>
                  </a:cubicBezTo>
                  <a:cubicBezTo>
                    <a:pt x="2320813" y="92297"/>
                    <a:pt x="2313908" y="95631"/>
                    <a:pt x="2307145" y="98965"/>
                  </a:cubicBezTo>
                  <a:cubicBezTo>
                    <a:pt x="2274379" y="115205"/>
                    <a:pt x="2242947" y="132731"/>
                    <a:pt x="2213657" y="151114"/>
                  </a:cubicBezTo>
                  <a:close/>
                  <a:moveTo>
                    <a:pt x="2469261" y="71247"/>
                  </a:moveTo>
                  <a:cubicBezTo>
                    <a:pt x="2526030" y="53245"/>
                    <a:pt x="2583180" y="41148"/>
                    <a:pt x="2639091" y="35385"/>
                  </a:cubicBezTo>
                  <a:lnTo>
                    <a:pt x="2635424" y="0"/>
                  </a:lnTo>
                  <a:cubicBezTo>
                    <a:pt x="2577131" y="6001"/>
                    <a:pt x="2517600" y="18574"/>
                    <a:pt x="2458498" y="37338"/>
                  </a:cubicBezTo>
                  <a:lnTo>
                    <a:pt x="2469261" y="71247"/>
                  </a:lnTo>
                  <a:close/>
                  <a:moveTo>
                    <a:pt x="2812113" y="37290"/>
                  </a:moveTo>
                  <a:cubicBezTo>
                    <a:pt x="2840641" y="40958"/>
                    <a:pt x="2869311" y="46292"/>
                    <a:pt x="2897362" y="53245"/>
                  </a:cubicBezTo>
                  <a:lnTo>
                    <a:pt x="2905887" y="18717"/>
                  </a:lnTo>
                  <a:cubicBezTo>
                    <a:pt x="2876502" y="11430"/>
                    <a:pt x="2846451" y="5810"/>
                    <a:pt x="2816590" y="2000"/>
                  </a:cubicBezTo>
                  <a:lnTo>
                    <a:pt x="2812113" y="37243"/>
                  </a:lnTo>
                  <a:close/>
                  <a:moveTo>
                    <a:pt x="3060191" y="113347"/>
                  </a:moveTo>
                  <a:cubicBezTo>
                    <a:pt x="3110960" y="138494"/>
                    <a:pt x="3160728" y="169498"/>
                    <a:pt x="3208115" y="205502"/>
                  </a:cubicBezTo>
                  <a:lnTo>
                    <a:pt x="3229641" y="177213"/>
                  </a:lnTo>
                  <a:cubicBezTo>
                    <a:pt x="3180444" y="139827"/>
                    <a:pt x="3128772" y="107633"/>
                    <a:pt x="3076003" y="81486"/>
                  </a:cubicBezTo>
                  <a:lnTo>
                    <a:pt x="3060239" y="113347"/>
                  </a:lnTo>
                  <a:close/>
                  <a:moveTo>
                    <a:pt x="3275362" y="261414"/>
                  </a:moveTo>
                  <a:cubicBezTo>
                    <a:pt x="3351419" y="330375"/>
                    <a:pt x="3392995" y="389049"/>
                    <a:pt x="3393376" y="389620"/>
                  </a:cubicBezTo>
                  <a:lnTo>
                    <a:pt x="3422475" y="369189"/>
                  </a:lnTo>
                  <a:cubicBezTo>
                    <a:pt x="3420712" y="366665"/>
                    <a:pt x="3378469" y="306848"/>
                    <a:pt x="3299222" y="235030"/>
                  </a:cubicBezTo>
                  <a:lnTo>
                    <a:pt x="3275362" y="261366"/>
                  </a:lnTo>
                  <a:close/>
                </a:path>
              </a:pathLst>
            </a:custGeom>
            <a:grpFill/>
            <a:ln w="4763" cap="flat">
              <a:noFill/>
              <a:prstDash val="solid"/>
              <a:miter/>
            </a:ln>
          </p:spPr>
          <p:txBody>
            <a:bodyPr rtlCol="0" anchor="ctr"/>
            <a:lstStyle/>
            <a:p>
              <a:endParaRPr lang="en-EG"/>
            </a:p>
          </p:txBody>
        </p:sp>
        <p:grpSp>
          <p:nvGrpSpPr>
            <p:cNvPr id="15" name="Graphic 2">
              <a:extLst>
                <a:ext uri="{FF2B5EF4-FFF2-40B4-BE49-F238E27FC236}">
                  <a16:creationId xmlns:a16="http://schemas.microsoft.com/office/drawing/2014/main" id="{2B5EBFEB-F004-A699-0CF4-B84963FE71FF}"/>
                </a:ext>
              </a:extLst>
            </p:cNvPr>
            <p:cNvGrpSpPr/>
            <p:nvPr/>
          </p:nvGrpSpPr>
          <p:grpSpPr>
            <a:xfrm>
              <a:off x="8254351" y="2726478"/>
              <a:ext cx="2172909" cy="1727697"/>
              <a:chOff x="8254351" y="2726478"/>
              <a:chExt cx="2172909" cy="1727697"/>
            </a:xfrm>
            <a:grpFill/>
          </p:grpSpPr>
          <p:sp>
            <p:nvSpPr>
              <p:cNvPr id="56" name="Freeform 55">
                <a:extLst>
                  <a:ext uri="{FF2B5EF4-FFF2-40B4-BE49-F238E27FC236}">
                    <a16:creationId xmlns:a16="http://schemas.microsoft.com/office/drawing/2014/main" id="{47DB488B-7D89-BC67-1D89-9E65299C2B42}"/>
                  </a:ext>
                </a:extLst>
              </p:cNvPr>
              <p:cNvSpPr/>
              <p:nvPr/>
            </p:nvSpPr>
            <p:spPr>
              <a:xfrm>
                <a:off x="8254351" y="2726478"/>
                <a:ext cx="2172909" cy="1727697"/>
              </a:xfrm>
              <a:custGeom>
                <a:avLst/>
                <a:gdLst>
                  <a:gd name="connsiteX0" fmla="*/ 6538 w 2172909"/>
                  <a:gd name="connsiteY0" fmla="*/ 611082 h 1727697"/>
                  <a:gd name="connsiteX1" fmla="*/ 166939 w 2172909"/>
                  <a:gd name="connsiteY1" fmla="*/ 541406 h 1727697"/>
                  <a:gd name="connsiteX2" fmla="*/ 427210 w 2172909"/>
                  <a:gd name="connsiteY2" fmla="*/ 462349 h 1727697"/>
                  <a:gd name="connsiteX3" fmla="*/ 734296 w 2172909"/>
                  <a:gd name="connsiteY3" fmla="*/ 515498 h 1727697"/>
                  <a:gd name="connsiteX4" fmla="*/ 1428002 w 2172909"/>
                  <a:gd name="connsiteY4" fmla="*/ 1624 h 1727697"/>
                  <a:gd name="connsiteX5" fmla="*/ 1439765 w 2172909"/>
                  <a:gd name="connsiteY5" fmla="*/ 1577 h 1727697"/>
                  <a:gd name="connsiteX6" fmla="*/ 1450100 w 2172909"/>
                  <a:gd name="connsiteY6" fmla="*/ 83492 h 1727697"/>
                  <a:gd name="connsiteX7" fmla="*/ 1359279 w 2172909"/>
                  <a:gd name="connsiteY7" fmla="*/ 233558 h 1727697"/>
                  <a:gd name="connsiteX8" fmla="*/ 1136060 w 2172909"/>
                  <a:gd name="connsiteY8" fmla="*/ 589317 h 1727697"/>
                  <a:gd name="connsiteX9" fmla="*/ 1719419 w 2172909"/>
                  <a:gd name="connsiteY9" fmla="*/ 694759 h 1727697"/>
                  <a:gd name="connsiteX10" fmla="*/ 1804335 w 2172909"/>
                  <a:gd name="connsiteY10" fmla="*/ 644657 h 1727697"/>
                  <a:gd name="connsiteX11" fmla="*/ 2169618 w 2172909"/>
                  <a:gd name="connsiteY11" fmla="*/ 613177 h 1727697"/>
                  <a:gd name="connsiteX12" fmla="*/ 2169666 w 2172909"/>
                  <a:gd name="connsiteY12" fmla="*/ 629608 h 1727697"/>
                  <a:gd name="connsiteX13" fmla="*/ 1978641 w 2172909"/>
                  <a:gd name="connsiteY13" fmla="*/ 824299 h 1727697"/>
                  <a:gd name="connsiteX14" fmla="*/ 2085560 w 2172909"/>
                  <a:gd name="connsiteY14" fmla="*/ 946124 h 1727697"/>
                  <a:gd name="connsiteX15" fmla="*/ 1993310 w 2172909"/>
                  <a:gd name="connsiteY15" fmla="*/ 986462 h 1727697"/>
                  <a:gd name="connsiteX16" fmla="*/ 1912968 w 2172909"/>
                  <a:gd name="connsiteY16" fmla="*/ 1000797 h 1727697"/>
                  <a:gd name="connsiteX17" fmla="*/ 2006789 w 2172909"/>
                  <a:gd name="connsiteY17" fmla="*/ 1163246 h 1727697"/>
                  <a:gd name="connsiteX18" fmla="*/ 1990786 w 2172909"/>
                  <a:gd name="connsiteY18" fmla="*/ 1270450 h 1727697"/>
                  <a:gd name="connsiteX19" fmla="*/ 1909967 w 2172909"/>
                  <a:gd name="connsiteY19" fmla="*/ 1220110 h 1727697"/>
                  <a:gd name="connsiteX20" fmla="*/ 1804573 w 2172909"/>
                  <a:gd name="connsiteY20" fmla="*/ 1132528 h 1727697"/>
                  <a:gd name="connsiteX21" fmla="*/ 1667127 w 2172909"/>
                  <a:gd name="connsiteY21" fmla="*/ 1014180 h 1727697"/>
                  <a:gd name="connsiteX22" fmla="*/ 1130726 w 2172909"/>
                  <a:gd name="connsiteY22" fmla="*/ 943314 h 1727697"/>
                  <a:gd name="connsiteX23" fmla="*/ 1269839 w 2172909"/>
                  <a:gd name="connsiteY23" fmla="*/ 1469379 h 1727697"/>
                  <a:gd name="connsiteX24" fmla="*/ 1311558 w 2172909"/>
                  <a:gd name="connsiteY24" fmla="*/ 1670024 h 1727697"/>
                  <a:gd name="connsiteX25" fmla="*/ 1315512 w 2172909"/>
                  <a:gd name="connsiteY25" fmla="*/ 1703647 h 1727697"/>
                  <a:gd name="connsiteX26" fmla="*/ 1241978 w 2172909"/>
                  <a:gd name="connsiteY26" fmla="*/ 1727697 h 1727697"/>
                  <a:gd name="connsiteX27" fmla="*/ 1192925 w 2172909"/>
                  <a:gd name="connsiteY27" fmla="*/ 1685502 h 1727697"/>
                  <a:gd name="connsiteX28" fmla="*/ 1106723 w 2172909"/>
                  <a:gd name="connsiteY28" fmla="*/ 1551151 h 1727697"/>
                  <a:gd name="connsiteX29" fmla="*/ 861074 w 2172909"/>
                  <a:gd name="connsiteY29" fmla="*/ 1158769 h 1727697"/>
                  <a:gd name="connsiteX30" fmla="*/ 699768 w 2172909"/>
                  <a:gd name="connsiteY30" fmla="*/ 898737 h 1727697"/>
                  <a:gd name="connsiteX31" fmla="*/ 129125 w 2172909"/>
                  <a:gd name="connsiteY31" fmla="*/ 755290 h 1727697"/>
                  <a:gd name="connsiteX32" fmla="*/ 6538 w 2172909"/>
                  <a:gd name="connsiteY32" fmla="*/ 610986 h 1727697"/>
                  <a:gd name="connsiteX33" fmla="*/ 1310225 w 2172909"/>
                  <a:gd name="connsiteY33" fmla="*/ 267943 h 1727697"/>
                  <a:gd name="connsiteX34" fmla="*/ 1399760 w 2172909"/>
                  <a:gd name="connsiteY34" fmla="*/ 125068 h 1727697"/>
                  <a:gd name="connsiteX35" fmla="*/ 1436241 w 2172909"/>
                  <a:gd name="connsiteY35" fmla="*/ 54107 h 1727697"/>
                  <a:gd name="connsiteX36" fmla="*/ 1368756 w 2172909"/>
                  <a:gd name="connsiteY36" fmla="*/ 59965 h 1727697"/>
                  <a:gd name="connsiteX37" fmla="*/ 761823 w 2172909"/>
                  <a:gd name="connsiteY37" fmla="*/ 520832 h 1727697"/>
                  <a:gd name="connsiteX38" fmla="*/ 850501 w 2172909"/>
                  <a:gd name="connsiteY38" fmla="*/ 537501 h 1727697"/>
                  <a:gd name="connsiteX39" fmla="*/ 1060336 w 2172909"/>
                  <a:gd name="connsiteY39" fmla="*/ 575601 h 1727697"/>
                  <a:gd name="connsiteX40" fmla="*/ 1060575 w 2172909"/>
                  <a:gd name="connsiteY40" fmla="*/ 575125 h 1727697"/>
                  <a:gd name="connsiteX41" fmla="*/ 1355374 w 2172909"/>
                  <a:gd name="connsiteY41" fmla="*/ 142261 h 1727697"/>
                  <a:gd name="connsiteX42" fmla="*/ 1365422 w 2172909"/>
                  <a:gd name="connsiteY42" fmla="*/ 148071 h 1727697"/>
                  <a:gd name="connsiteX43" fmla="*/ 1072910 w 2172909"/>
                  <a:gd name="connsiteY43" fmla="*/ 577887 h 1727697"/>
                  <a:gd name="connsiteX44" fmla="*/ 1111343 w 2172909"/>
                  <a:gd name="connsiteY44" fmla="*/ 584840 h 1727697"/>
                  <a:gd name="connsiteX45" fmla="*/ 1310178 w 2172909"/>
                  <a:gd name="connsiteY45" fmla="*/ 267991 h 1727697"/>
                  <a:gd name="connsiteX46" fmla="*/ 1798952 w 2172909"/>
                  <a:gd name="connsiteY46" fmla="*/ 676185 h 1727697"/>
                  <a:gd name="connsiteX47" fmla="*/ 1647505 w 2172909"/>
                  <a:gd name="connsiteY47" fmla="*/ 759005 h 1727697"/>
                  <a:gd name="connsiteX48" fmla="*/ 1950734 w 2172909"/>
                  <a:gd name="connsiteY48" fmla="*/ 817488 h 1727697"/>
                  <a:gd name="connsiteX49" fmla="*/ 2145758 w 2172909"/>
                  <a:gd name="connsiteY49" fmla="*/ 621845 h 1727697"/>
                  <a:gd name="connsiteX50" fmla="*/ 1798952 w 2172909"/>
                  <a:gd name="connsiteY50" fmla="*/ 676185 h 1727697"/>
                  <a:gd name="connsiteX51" fmla="*/ 1937637 w 2172909"/>
                  <a:gd name="connsiteY51" fmla="*/ 1212681 h 1727697"/>
                  <a:gd name="connsiteX52" fmla="*/ 1973689 w 2172909"/>
                  <a:gd name="connsiteY52" fmla="*/ 1239398 h 1727697"/>
                  <a:gd name="connsiteX53" fmla="*/ 2015932 w 2172909"/>
                  <a:gd name="connsiteY53" fmla="*/ 1228683 h 1727697"/>
                  <a:gd name="connsiteX54" fmla="*/ 2003502 w 2172909"/>
                  <a:gd name="connsiteY54" fmla="*/ 1201632 h 1727697"/>
                  <a:gd name="connsiteX55" fmla="*/ 1962068 w 2172909"/>
                  <a:gd name="connsiteY55" fmla="*/ 1133147 h 1727697"/>
                  <a:gd name="connsiteX56" fmla="*/ 1887917 w 2172909"/>
                  <a:gd name="connsiteY56" fmla="*/ 1003654 h 1727697"/>
                  <a:gd name="connsiteX57" fmla="*/ 1701417 w 2172909"/>
                  <a:gd name="connsiteY57" fmla="*/ 1013370 h 1727697"/>
                  <a:gd name="connsiteX58" fmla="*/ 1937637 w 2172909"/>
                  <a:gd name="connsiteY58" fmla="*/ 1212681 h 1727697"/>
                  <a:gd name="connsiteX59" fmla="*/ 1064623 w 2172909"/>
                  <a:gd name="connsiteY59" fmla="*/ 1440947 h 1727697"/>
                  <a:gd name="connsiteX60" fmla="*/ 1165350 w 2172909"/>
                  <a:gd name="connsiteY60" fmla="*/ 1600205 h 1727697"/>
                  <a:gd name="connsiteX61" fmla="*/ 1228405 w 2172909"/>
                  <a:gd name="connsiteY61" fmla="*/ 1696789 h 1727697"/>
                  <a:gd name="connsiteX62" fmla="*/ 1250789 w 2172909"/>
                  <a:gd name="connsiteY62" fmla="*/ 1703980 h 1727697"/>
                  <a:gd name="connsiteX63" fmla="*/ 1289842 w 2172909"/>
                  <a:gd name="connsiteY63" fmla="*/ 1680549 h 1727697"/>
                  <a:gd name="connsiteX64" fmla="*/ 1254028 w 2172909"/>
                  <a:gd name="connsiteY64" fmla="*/ 1505717 h 1727697"/>
                  <a:gd name="connsiteX65" fmla="*/ 1104913 w 2172909"/>
                  <a:gd name="connsiteY65" fmla="*/ 940265 h 1727697"/>
                  <a:gd name="connsiteX66" fmla="*/ 1075148 w 2172909"/>
                  <a:gd name="connsiteY66" fmla="*/ 936741 h 1727697"/>
                  <a:gd name="connsiteX67" fmla="*/ 729153 w 2172909"/>
                  <a:gd name="connsiteY67" fmla="*/ 902118 h 1727697"/>
                  <a:gd name="connsiteX68" fmla="*/ 1064623 w 2172909"/>
                  <a:gd name="connsiteY68" fmla="*/ 1440947 h 1727697"/>
                  <a:gd name="connsiteX69" fmla="*/ 251331 w 2172909"/>
                  <a:gd name="connsiteY69" fmla="*/ 780912 h 1727697"/>
                  <a:gd name="connsiteX70" fmla="*/ 471549 w 2172909"/>
                  <a:gd name="connsiteY70" fmla="*/ 841968 h 1727697"/>
                  <a:gd name="connsiteX71" fmla="*/ 477025 w 2172909"/>
                  <a:gd name="connsiteY71" fmla="*/ 835348 h 1727697"/>
                  <a:gd name="connsiteX72" fmla="*/ 481883 w 2172909"/>
                  <a:gd name="connsiteY72" fmla="*/ 844063 h 1727697"/>
                  <a:gd name="connsiteX73" fmla="*/ 755346 w 2172909"/>
                  <a:gd name="connsiteY73" fmla="*/ 883259 h 1727697"/>
                  <a:gd name="connsiteX74" fmla="*/ 1473388 w 2172909"/>
                  <a:gd name="connsiteY74" fmla="*/ 963840 h 1727697"/>
                  <a:gd name="connsiteX75" fmla="*/ 1672318 w 2172909"/>
                  <a:gd name="connsiteY75" fmla="*/ 991605 h 1727697"/>
                  <a:gd name="connsiteX76" fmla="*/ 1894441 w 2172909"/>
                  <a:gd name="connsiteY76" fmla="*/ 979985 h 1727697"/>
                  <a:gd name="connsiteX77" fmla="*/ 1961877 w 2172909"/>
                  <a:gd name="connsiteY77" fmla="*/ 969126 h 1727697"/>
                  <a:gd name="connsiteX78" fmla="*/ 2057033 w 2172909"/>
                  <a:gd name="connsiteY78" fmla="*/ 942028 h 1727697"/>
                  <a:gd name="connsiteX79" fmla="*/ 1951638 w 2172909"/>
                  <a:gd name="connsiteY79" fmla="*/ 840777 h 1727697"/>
                  <a:gd name="connsiteX80" fmla="*/ 1612072 w 2172909"/>
                  <a:gd name="connsiteY80" fmla="*/ 774388 h 1727697"/>
                  <a:gd name="connsiteX81" fmla="*/ 1609215 w 2172909"/>
                  <a:gd name="connsiteY81" fmla="*/ 753147 h 1727697"/>
                  <a:gd name="connsiteX82" fmla="*/ 1686463 w 2172909"/>
                  <a:gd name="connsiteY82" fmla="*/ 712285 h 1727697"/>
                  <a:gd name="connsiteX83" fmla="*/ 932892 w 2172909"/>
                  <a:gd name="connsiteY83" fmla="*/ 575934 h 1727697"/>
                  <a:gd name="connsiteX84" fmla="*/ 737963 w 2172909"/>
                  <a:gd name="connsiteY84" fmla="*/ 540740 h 1727697"/>
                  <a:gd name="connsiteX85" fmla="*/ 733677 w 2172909"/>
                  <a:gd name="connsiteY85" fmla="*/ 539977 h 1727697"/>
                  <a:gd name="connsiteX86" fmla="*/ 546844 w 2172909"/>
                  <a:gd name="connsiteY86" fmla="*/ 506211 h 1727697"/>
                  <a:gd name="connsiteX87" fmla="*/ 224661 w 2172909"/>
                  <a:gd name="connsiteY87" fmla="*/ 515641 h 1727697"/>
                  <a:gd name="connsiteX88" fmla="*/ 415780 w 2172909"/>
                  <a:gd name="connsiteY88" fmla="*/ 611748 h 1727697"/>
                  <a:gd name="connsiteX89" fmla="*/ 418209 w 2172909"/>
                  <a:gd name="connsiteY89" fmla="*/ 629989 h 1727697"/>
                  <a:gd name="connsiteX90" fmla="*/ 356487 w 2172909"/>
                  <a:gd name="connsiteY90" fmla="*/ 680185 h 1727697"/>
                  <a:gd name="connsiteX91" fmla="*/ 342390 w 2172909"/>
                  <a:gd name="connsiteY91" fmla="*/ 682043 h 1727697"/>
                  <a:gd name="connsiteX92" fmla="*/ 171940 w 2172909"/>
                  <a:gd name="connsiteY92" fmla="*/ 565552 h 1727697"/>
                  <a:gd name="connsiteX93" fmla="*/ 41495 w 2172909"/>
                  <a:gd name="connsiteY93" fmla="*/ 605843 h 1727697"/>
                  <a:gd name="connsiteX94" fmla="*/ 251426 w 2172909"/>
                  <a:gd name="connsiteY94" fmla="*/ 780912 h 172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172909" h="1727697">
                    <a:moveTo>
                      <a:pt x="6538" y="611082"/>
                    </a:moveTo>
                    <a:cubicBezTo>
                      <a:pt x="33589" y="551598"/>
                      <a:pt x="122934" y="577411"/>
                      <a:pt x="166939" y="541406"/>
                    </a:cubicBezTo>
                    <a:cubicBezTo>
                      <a:pt x="223946" y="461063"/>
                      <a:pt x="337294" y="450633"/>
                      <a:pt x="427210" y="462349"/>
                    </a:cubicBezTo>
                    <a:cubicBezTo>
                      <a:pt x="529889" y="475731"/>
                      <a:pt x="632235" y="495782"/>
                      <a:pt x="734296" y="515498"/>
                    </a:cubicBezTo>
                    <a:cubicBezTo>
                      <a:pt x="937560" y="309282"/>
                      <a:pt x="1171398" y="135927"/>
                      <a:pt x="1428002" y="1624"/>
                    </a:cubicBezTo>
                    <a:cubicBezTo>
                      <a:pt x="1431431" y="-185"/>
                      <a:pt x="1436336" y="-852"/>
                      <a:pt x="1439765" y="1577"/>
                    </a:cubicBezTo>
                    <a:cubicBezTo>
                      <a:pt x="1469055" y="22627"/>
                      <a:pt x="1463292" y="53393"/>
                      <a:pt x="1450100" y="83492"/>
                    </a:cubicBezTo>
                    <a:cubicBezTo>
                      <a:pt x="1427001" y="136070"/>
                      <a:pt x="1389616" y="185028"/>
                      <a:pt x="1359279" y="233558"/>
                    </a:cubicBezTo>
                    <a:cubicBezTo>
                      <a:pt x="1285079" y="352287"/>
                      <a:pt x="1209831" y="470302"/>
                      <a:pt x="1136060" y="589317"/>
                    </a:cubicBezTo>
                    <a:cubicBezTo>
                      <a:pt x="1330466" y="624607"/>
                      <a:pt x="1524918" y="659897"/>
                      <a:pt x="1719419" y="694759"/>
                    </a:cubicBezTo>
                    <a:cubicBezTo>
                      <a:pt x="1748423" y="679042"/>
                      <a:pt x="1776998" y="662707"/>
                      <a:pt x="1804335" y="644657"/>
                    </a:cubicBezTo>
                    <a:cubicBezTo>
                      <a:pt x="1909681" y="575077"/>
                      <a:pt x="2065368" y="494972"/>
                      <a:pt x="2169618" y="613177"/>
                    </a:cubicBezTo>
                    <a:cubicBezTo>
                      <a:pt x="2174047" y="618225"/>
                      <a:pt x="2173952" y="624512"/>
                      <a:pt x="2169666" y="629608"/>
                    </a:cubicBezTo>
                    <a:cubicBezTo>
                      <a:pt x="2111468" y="699569"/>
                      <a:pt x="2047984" y="765339"/>
                      <a:pt x="1978641" y="824299"/>
                    </a:cubicBezTo>
                    <a:cubicBezTo>
                      <a:pt x="2036077" y="841301"/>
                      <a:pt x="2129423" y="877496"/>
                      <a:pt x="2085560" y="946124"/>
                    </a:cubicBezTo>
                    <a:cubicBezTo>
                      <a:pt x="2067891" y="973794"/>
                      <a:pt x="2022647" y="979985"/>
                      <a:pt x="1993310" y="986462"/>
                    </a:cubicBezTo>
                    <a:cubicBezTo>
                      <a:pt x="1966783" y="992320"/>
                      <a:pt x="1939923" y="996939"/>
                      <a:pt x="1912968" y="1000797"/>
                    </a:cubicBezTo>
                    <a:cubicBezTo>
                      <a:pt x="1943638" y="1055232"/>
                      <a:pt x="1974022" y="1110049"/>
                      <a:pt x="2006789" y="1163246"/>
                    </a:cubicBezTo>
                    <a:cubicBezTo>
                      <a:pt x="2026648" y="1195440"/>
                      <a:pt x="2070653" y="1282737"/>
                      <a:pt x="1990786" y="1270450"/>
                    </a:cubicBezTo>
                    <a:cubicBezTo>
                      <a:pt x="1959734" y="1265687"/>
                      <a:pt x="1933541" y="1239065"/>
                      <a:pt x="1909967" y="1220110"/>
                    </a:cubicBezTo>
                    <a:cubicBezTo>
                      <a:pt x="1874343" y="1191487"/>
                      <a:pt x="1839386" y="1162103"/>
                      <a:pt x="1804573" y="1132528"/>
                    </a:cubicBezTo>
                    <a:cubicBezTo>
                      <a:pt x="1758471" y="1093428"/>
                      <a:pt x="1712657" y="1053994"/>
                      <a:pt x="1667127" y="1014180"/>
                    </a:cubicBezTo>
                    <a:cubicBezTo>
                      <a:pt x="1488676" y="988272"/>
                      <a:pt x="1309844" y="964316"/>
                      <a:pt x="1130726" y="943314"/>
                    </a:cubicBezTo>
                    <a:cubicBezTo>
                      <a:pt x="1191544" y="1113716"/>
                      <a:pt x="1230596" y="1293167"/>
                      <a:pt x="1269839" y="1469379"/>
                    </a:cubicBezTo>
                    <a:cubicBezTo>
                      <a:pt x="1284698" y="1536007"/>
                      <a:pt x="1299700" y="1602777"/>
                      <a:pt x="1311558" y="1670024"/>
                    </a:cubicBezTo>
                    <a:cubicBezTo>
                      <a:pt x="1313178" y="1679215"/>
                      <a:pt x="1318750" y="1694265"/>
                      <a:pt x="1315512" y="1703647"/>
                    </a:cubicBezTo>
                    <a:cubicBezTo>
                      <a:pt x="1307415" y="1727554"/>
                      <a:pt x="1261981" y="1727697"/>
                      <a:pt x="1241978" y="1727697"/>
                    </a:cubicBezTo>
                    <a:cubicBezTo>
                      <a:pt x="1214070" y="1727697"/>
                      <a:pt x="1207450" y="1707457"/>
                      <a:pt x="1192925" y="1685502"/>
                    </a:cubicBezTo>
                    <a:cubicBezTo>
                      <a:pt x="1163588" y="1641115"/>
                      <a:pt x="1135203" y="1596109"/>
                      <a:pt x="1106723" y="1551151"/>
                    </a:cubicBezTo>
                    <a:cubicBezTo>
                      <a:pt x="1024189" y="1420754"/>
                      <a:pt x="942608" y="1289785"/>
                      <a:pt x="861074" y="1158769"/>
                    </a:cubicBezTo>
                    <a:cubicBezTo>
                      <a:pt x="807209" y="1072139"/>
                      <a:pt x="753394" y="985462"/>
                      <a:pt x="699768" y="898737"/>
                    </a:cubicBezTo>
                    <a:cubicBezTo>
                      <a:pt x="503934" y="876115"/>
                      <a:pt x="310719" y="841015"/>
                      <a:pt x="129125" y="755290"/>
                    </a:cubicBezTo>
                    <a:cubicBezTo>
                      <a:pt x="79833" y="732049"/>
                      <a:pt x="-27466" y="685757"/>
                      <a:pt x="6538" y="610986"/>
                    </a:cubicBezTo>
                    <a:close/>
                    <a:moveTo>
                      <a:pt x="1310225" y="267943"/>
                    </a:moveTo>
                    <a:cubicBezTo>
                      <a:pt x="1340133" y="220318"/>
                      <a:pt x="1369757" y="172598"/>
                      <a:pt x="1399760" y="125068"/>
                    </a:cubicBezTo>
                    <a:cubicBezTo>
                      <a:pt x="1412761" y="104494"/>
                      <a:pt x="1433240" y="78682"/>
                      <a:pt x="1436241" y="54107"/>
                    </a:cubicBezTo>
                    <a:cubicBezTo>
                      <a:pt x="1441956" y="7244"/>
                      <a:pt x="1389378" y="48440"/>
                      <a:pt x="1368756" y="59965"/>
                    </a:cubicBezTo>
                    <a:cubicBezTo>
                      <a:pt x="1145824" y="184314"/>
                      <a:pt x="941893" y="340143"/>
                      <a:pt x="761823" y="520832"/>
                    </a:cubicBezTo>
                    <a:cubicBezTo>
                      <a:pt x="791398" y="526499"/>
                      <a:pt x="820973" y="532119"/>
                      <a:pt x="850501" y="537501"/>
                    </a:cubicBezTo>
                    <a:cubicBezTo>
                      <a:pt x="920462" y="550169"/>
                      <a:pt x="990376" y="562885"/>
                      <a:pt x="1060336" y="575601"/>
                    </a:cubicBezTo>
                    <a:cubicBezTo>
                      <a:pt x="1060432" y="575458"/>
                      <a:pt x="1060432" y="575315"/>
                      <a:pt x="1060575" y="575125"/>
                    </a:cubicBezTo>
                    <a:cubicBezTo>
                      <a:pt x="1166826" y="436345"/>
                      <a:pt x="1265124" y="291946"/>
                      <a:pt x="1355374" y="142261"/>
                    </a:cubicBezTo>
                    <a:cubicBezTo>
                      <a:pt x="1359231" y="135879"/>
                      <a:pt x="1369327" y="141642"/>
                      <a:pt x="1365422" y="148071"/>
                    </a:cubicBezTo>
                    <a:cubicBezTo>
                      <a:pt x="1275840" y="296661"/>
                      <a:pt x="1178256" y="440013"/>
                      <a:pt x="1072910" y="577887"/>
                    </a:cubicBezTo>
                    <a:cubicBezTo>
                      <a:pt x="1085721" y="580221"/>
                      <a:pt x="1098532" y="582554"/>
                      <a:pt x="1111343" y="584840"/>
                    </a:cubicBezTo>
                    <a:cubicBezTo>
                      <a:pt x="1176970" y="478827"/>
                      <a:pt x="1243836" y="373576"/>
                      <a:pt x="1310178" y="267991"/>
                    </a:cubicBezTo>
                    <a:close/>
                    <a:moveTo>
                      <a:pt x="1798952" y="676185"/>
                    </a:moveTo>
                    <a:cubicBezTo>
                      <a:pt x="1749994" y="705998"/>
                      <a:pt x="1698274" y="732049"/>
                      <a:pt x="1647505" y="759005"/>
                    </a:cubicBezTo>
                    <a:cubicBezTo>
                      <a:pt x="1747375" y="782913"/>
                      <a:pt x="1848816" y="806773"/>
                      <a:pt x="1950734" y="817488"/>
                    </a:cubicBezTo>
                    <a:cubicBezTo>
                      <a:pt x="2021599" y="758529"/>
                      <a:pt x="2086370" y="692330"/>
                      <a:pt x="2145758" y="621845"/>
                    </a:cubicBezTo>
                    <a:cubicBezTo>
                      <a:pt x="2040840" y="514832"/>
                      <a:pt x="1899156" y="615177"/>
                      <a:pt x="1798952" y="676185"/>
                    </a:cubicBezTo>
                    <a:close/>
                    <a:moveTo>
                      <a:pt x="1937637" y="1212681"/>
                    </a:moveTo>
                    <a:cubicBezTo>
                      <a:pt x="1949210" y="1221920"/>
                      <a:pt x="1960687" y="1232254"/>
                      <a:pt x="1973689" y="1239398"/>
                    </a:cubicBezTo>
                    <a:cubicBezTo>
                      <a:pt x="1985262" y="1245732"/>
                      <a:pt x="2012599" y="1247828"/>
                      <a:pt x="2015932" y="1228683"/>
                    </a:cubicBezTo>
                    <a:cubicBezTo>
                      <a:pt x="2017027" y="1222301"/>
                      <a:pt x="2007169" y="1208061"/>
                      <a:pt x="2003502" y="1201632"/>
                    </a:cubicBezTo>
                    <a:cubicBezTo>
                      <a:pt x="1990310" y="1178534"/>
                      <a:pt x="1975451" y="1156197"/>
                      <a:pt x="1962068" y="1133147"/>
                    </a:cubicBezTo>
                    <a:cubicBezTo>
                      <a:pt x="1937065" y="1090142"/>
                      <a:pt x="1912443" y="1046946"/>
                      <a:pt x="1887917" y="1003654"/>
                    </a:cubicBezTo>
                    <a:cubicBezTo>
                      <a:pt x="1825766" y="1006893"/>
                      <a:pt x="1763567" y="1010132"/>
                      <a:pt x="1701417" y="1013370"/>
                    </a:cubicBezTo>
                    <a:cubicBezTo>
                      <a:pt x="1778998" y="1081140"/>
                      <a:pt x="1857102" y="1148482"/>
                      <a:pt x="1937637" y="1212681"/>
                    </a:cubicBezTo>
                    <a:close/>
                    <a:moveTo>
                      <a:pt x="1064623" y="1440947"/>
                    </a:moveTo>
                    <a:cubicBezTo>
                      <a:pt x="1098056" y="1494144"/>
                      <a:pt x="1131536" y="1547294"/>
                      <a:pt x="1165350" y="1600205"/>
                    </a:cubicBezTo>
                    <a:cubicBezTo>
                      <a:pt x="1185304" y="1631447"/>
                      <a:pt x="1203688" y="1668928"/>
                      <a:pt x="1228405" y="1696789"/>
                    </a:cubicBezTo>
                    <a:cubicBezTo>
                      <a:pt x="1239835" y="1709695"/>
                      <a:pt x="1231263" y="1707838"/>
                      <a:pt x="1250789" y="1703980"/>
                    </a:cubicBezTo>
                    <a:cubicBezTo>
                      <a:pt x="1281412" y="1697932"/>
                      <a:pt x="1294842" y="1710505"/>
                      <a:pt x="1289842" y="1680549"/>
                    </a:cubicBezTo>
                    <a:cubicBezTo>
                      <a:pt x="1280078" y="1621922"/>
                      <a:pt x="1266744" y="1563772"/>
                      <a:pt x="1254028" y="1505717"/>
                    </a:cubicBezTo>
                    <a:cubicBezTo>
                      <a:pt x="1212499" y="1316313"/>
                      <a:pt x="1171160" y="1122908"/>
                      <a:pt x="1104913" y="940265"/>
                    </a:cubicBezTo>
                    <a:cubicBezTo>
                      <a:pt x="1095008" y="939123"/>
                      <a:pt x="1085102" y="937884"/>
                      <a:pt x="1075148" y="936741"/>
                    </a:cubicBezTo>
                    <a:cubicBezTo>
                      <a:pt x="960229" y="923692"/>
                      <a:pt x="844309" y="914739"/>
                      <a:pt x="729153" y="902118"/>
                    </a:cubicBezTo>
                    <a:cubicBezTo>
                      <a:pt x="840452" y="1082045"/>
                      <a:pt x="952085" y="1261782"/>
                      <a:pt x="1064623" y="1440947"/>
                    </a:cubicBezTo>
                    <a:close/>
                    <a:moveTo>
                      <a:pt x="251331" y="780912"/>
                    </a:moveTo>
                    <a:cubicBezTo>
                      <a:pt x="323197" y="806773"/>
                      <a:pt x="396873" y="826537"/>
                      <a:pt x="471549" y="841968"/>
                    </a:cubicBezTo>
                    <a:cubicBezTo>
                      <a:pt x="471168" y="838824"/>
                      <a:pt x="472930" y="835348"/>
                      <a:pt x="477025" y="835348"/>
                    </a:cubicBezTo>
                    <a:cubicBezTo>
                      <a:pt x="482074" y="835348"/>
                      <a:pt x="483645" y="840586"/>
                      <a:pt x="481883" y="844063"/>
                    </a:cubicBezTo>
                    <a:cubicBezTo>
                      <a:pt x="572180" y="862256"/>
                      <a:pt x="663858" y="874353"/>
                      <a:pt x="755346" y="883259"/>
                    </a:cubicBezTo>
                    <a:cubicBezTo>
                      <a:pt x="995328" y="906690"/>
                      <a:pt x="1234358" y="931407"/>
                      <a:pt x="1473388" y="963840"/>
                    </a:cubicBezTo>
                    <a:cubicBezTo>
                      <a:pt x="1539730" y="972841"/>
                      <a:pt x="1606071" y="982033"/>
                      <a:pt x="1672318" y="991605"/>
                    </a:cubicBezTo>
                    <a:cubicBezTo>
                      <a:pt x="1746374" y="987748"/>
                      <a:pt x="1820384" y="983890"/>
                      <a:pt x="1894441" y="979985"/>
                    </a:cubicBezTo>
                    <a:cubicBezTo>
                      <a:pt x="1917015" y="977080"/>
                      <a:pt x="1939542" y="973365"/>
                      <a:pt x="1961877" y="969126"/>
                    </a:cubicBezTo>
                    <a:cubicBezTo>
                      <a:pt x="1990786" y="963602"/>
                      <a:pt x="2032744" y="959744"/>
                      <a:pt x="2057033" y="942028"/>
                    </a:cubicBezTo>
                    <a:cubicBezTo>
                      <a:pt x="2125994" y="891783"/>
                      <a:pt x="1977308" y="847778"/>
                      <a:pt x="1951638" y="840777"/>
                    </a:cubicBezTo>
                    <a:cubicBezTo>
                      <a:pt x="1837338" y="828871"/>
                      <a:pt x="1723705" y="801010"/>
                      <a:pt x="1612072" y="774388"/>
                    </a:cubicBezTo>
                    <a:cubicBezTo>
                      <a:pt x="1602499" y="772102"/>
                      <a:pt x="1600499" y="757909"/>
                      <a:pt x="1609215" y="753147"/>
                    </a:cubicBezTo>
                    <a:cubicBezTo>
                      <a:pt x="1634694" y="739288"/>
                      <a:pt x="1660602" y="725858"/>
                      <a:pt x="1686463" y="712285"/>
                    </a:cubicBezTo>
                    <a:cubicBezTo>
                      <a:pt x="1435193" y="667232"/>
                      <a:pt x="1184066" y="621464"/>
                      <a:pt x="932892" y="575934"/>
                    </a:cubicBezTo>
                    <a:cubicBezTo>
                      <a:pt x="867931" y="564171"/>
                      <a:pt x="802924" y="552455"/>
                      <a:pt x="737963" y="540740"/>
                    </a:cubicBezTo>
                    <a:cubicBezTo>
                      <a:pt x="736486" y="540740"/>
                      <a:pt x="735058" y="540501"/>
                      <a:pt x="733677" y="539977"/>
                    </a:cubicBezTo>
                    <a:cubicBezTo>
                      <a:pt x="671431" y="528738"/>
                      <a:pt x="609137" y="517403"/>
                      <a:pt x="546844" y="506211"/>
                    </a:cubicBezTo>
                    <a:cubicBezTo>
                      <a:pt x="452546" y="489257"/>
                      <a:pt x="311909" y="454348"/>
                      <a:pt x="224661" y="515641"/>
                    </a:cubicBezTo>
                    <a:cubicBezTo>
                      <a:pt x="285002" y="552836"/>
                      <a:pt x="351867" y="581507"/>
                      <a:pt x="415780" y="611748"/>
                    </a:cubicBezTo>
                    <a:cubicBezTo>
                      <a:pt x="422114" y="614749"/>
                      <a:pt x="423781" y="625464"/>
                      <a:pt x="418209" y="629989"/>
                    </a:cubicBezTo>
                    <a:cubicBezTo>
                      <a:pt x="397634" y="646705"/>
                      <a:pt x="377061" y="663469"/>
                      <a:pt x="356487" y="680185"/>
                    </a:cubicBezTo>
                    <a:cubicBezTo>
                      <a:pt x="352153" y="683710"/>
                      <a:pt x="347486" y="684519"/>
                      <a:pt x="342390" y="682043"/>
                    </a:cubicBezTo>
                    <a:cubicBezTo>
                      <a:pt x="285669" y="654944"/>
                      <a:pt x="209373" y="619892"/>
                      <a:pt x="171940" y="565552"/>
                    </a:cubicBezTo>
                    <a:cubicBezTo>
                      <a:pt x="131554" y="588650"/>
                      <a:pt x="77499" y="577554"/>
                      <a:pt x="41495" y="605843"/>
                    </a:cubicBezTo>
                    <a:cubicBezTo>
                      <a:pt x="-45421" y="673994"/>
                      <a:pt x="215422" y="767958"/>
                      <a:pt x="251426" y="780912"/>
                    </a:cubicBezTo>
                    <a:close/>
                  </a:path>
                </a:pathLst>
              </a:custGeom>
              <a:grpFill/>
              <a:ln w="4763" cap="flat">
                <a:noFill/>
                <a:prstDash val="solid"/>
                <a:miter/>
              </a:ln>
            </p:spPr>
            <p:txBody>
              <a:bodyPr rtlCol="0" anchor="ctr"/>
              <a:lstStyle/>
              <a:p>
                <a:endParaRPr lang="en-EG"/>
              </a:p>
            </p:txBody>
          </p:sp>
          <p:sp>
            <p:nvSpPr>
              <p:cNvPr id="57" name="Freeform 56">
                <a:extLst>
                  <a:ext uri="{FF2B5EF4-FFF2-40B4-BE49-F238E27FC236}">
                    <a16:creationId xmlns:a16="http://schemas.microsoft.com/office/drawing/2014/main" id="{5D30290E-88EE-DD6C-8A31-30D9C7E0E919}"/>
                  </a:ext>
                </a:extLst>
              </p:cNvPr>
              <p:cNvSpPr/>
              <p:nvPr/>
            </p:nvSpPr>
            <p:spPr>
              <a:xfrm>
                <a:off x="9947822" y="3319725"/>
                <a:ext cx="409983" cy="165498"/>
              </a:xfrm>
              <a:custGeom>
                <a:avLst/>
                <a:gdLst>
                  <a:gd name="connsiteX0" fmla="*/ 401519 w 409983"/>
                  <a:gd name="connsiteY0" fmla="*/ 30550 h 165498"/>
                  <a:gd name="connsiteX1" fmla="*/ 186253 w 409983"/>
                  <a:gd name="connsiteY1" fmla="*/ 70413 h 165498"/>
                  <a:gd name="connsiteX2" fmla="*/ 8802 w 409983"/>
                  <a:gd name="connsiteY2" fmla="*/ 164758 h 165498"/>
                  <a:gd name="connsiteX3" fmla="*/ 2897 w 409983"/>
                  <a:gd name="connsiteY3" fmla="*/ 154756 h 165498"/>
                  <a:gd name="connsiteX4" fmla="*/ 240594 w 409983"/>
                  <a:gd name="connsiteY4" fmla="*/ 28598 h 165498"/>
                  <a:gd name="connsiteX5" fmla="*/ 407329 w 409983"/>
                  <a:gd name="connsiteY5" fmla="*/ 20454 h 165498"/>
                  <a:gd name="connsiteX6" fmla="*/ 401519 w 409983"/>
                  <a:gd name="connsiteY6" fmla="*/ 30503 h 16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983" h="165498">
                    <a:moveTo>
                      <a:pt x="401519" y="30550"/>
                    </a:moveTo>
                    <a:cubicBezTo>
                      <a:pt x="330082" y="-17408"/>
                      <a:pt x="250881" y="36075"/>
                      <a:pt x="186253" y="70413"/>
                    </a:cubicBezTo>
                    <a:cubicBezTo>
                      <a:pt x="127103" y="101845"/>
                      <a:pt x="67953" y="133325"/>
                      <a:pt x="8802" y="164758"/>
                    </a:cubicBezTo>
                    <a:cubicBezTo>
                      <a:pt x="2183" y="168282"/>
                      <a:pt x="-3722" y="158281"/>
                      <a:pt x="2897" y="154756"/>
                    </a:cubicBezTo>
                    <a:cubicBezTo>
                      <a:pt x="82050" y="112703"/>
                      <a:pt x="160441" y="68746"/>
                      <a:pt x="240594" y="28598"/>
                    </a:cubicBezTo>
                    <a:cubicBezTo>
                      <a:pt x="294411" y="1642"/>
                      <a:pt x="353703" y="-15551"/>
                      <a:pt x="407329" y="20454"/>
                    </a:cubicBezTo>
                    <a:cubicBezTo>
                      <a:pt x="413521" y="24597"/>
                      <a:pt x="407757" y="34694"/>
                      <a:pt x="401519" y="30503"/>
                    </a:cubicBezTo>
                    <a:close/>
                  </a:path>
                </a:pathLst>
              </a:custGeom>
              <a:grpFill/>
              <a:ln w="4763" cap="flat">
                <a:noFill/>
                <a:prstDash val="solid"/>
                <a:miter/>
              </a:ln>
            </p:spPr>
            <p:txBody>
              <a:bodyPr rtlCol="0" anchor="ctr"/>
              <a:lstStyle/>
              <a:p>
                <a:endParaRPr lang="en-EG"/>
              </a:p>
            </p:txBody>
          </p:sp>
          <p:sp>
            <p:nvSpPr>
              <p:cNvPr id="58" name="Freeform 57">
                <a:extLst>
                  <a:ext uri="{FF2B5EF4-FFF2-40B4-BE49-F238E27FC236}">
                    <a16:creationId xmlns:a16="http://schemas.microsoft.com/office/drawing/2014/main" id="{F4918B73-203B-35C6-4821-E0D09FEECC4A}"/>
                  </a:ext>
                </a:extLst>
              </p:cNvPr>
              <p:cNvSpPr/>
              <p:nvPr/>
            </p:nvSpPr>
            <p:spPr>
              <a:xfrm>
                <a:off x="10018561" y="3748341"/>
                <a:ext cx="95749" cy="19541"/>
              </a:xfrm>
              <a:custGeom>
                <a:avLst/>
                <a:gdLst>
                  <a:gd name="connsiteX0" fmla="*/ 5549 w 95749"/>
                  <a:gd name="connsiteY0" fmla="*/ 7890 h 19541"/>
                  <a:gd name="connsiteX1" fmla="*/ 90178 w 95749"/>
                  <a:gd name="connsiteY1" fmla="*/ 32 h 19541"/>
                  <a:gd name="connsiteX2" fmla="*/ 90178 w 95749"/>
                  <a:gd name="connsiteY2" fmla="*/ 11652 h 19541"/>
                  <a:gd name="connsiteX3" fmla="*/ 5596 w 95749"/>
                  <a:gd name="connsiteY3" fmla="*/ 19510 h 19541"/>
                  <a:gd name="connsiteX4" fmla="*/ 5549 w 95749"/>
                  <a:gd name="connsiteY4" fmla="*/ 7890 h 1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49" h="19541">
                    <a:moveTo>
                      <a:pt x="5549" y="7890"/>
                    </a:moveTo>
                    <a:cubicBezTo>
                      <a:pt x="33742" y="5270"/>
                      <a:pt x="61936" y="2651"/>
                      <a:pt x="90178" y="32"/>
                    </a:cubicBezTo>
                    <a:cubicBezTo>
                      <a:pt x="97607" y="-683"/>
                      <a:pt x="97607" y="10985"/>
                      <a:pt x="90178" y="11652"/>
                    </a:cubicBezTo>
                    <a:cubicBezTo>
                      <a:pt x="61983" y="14271"/>
                      <a:pt x="33790" y="16891"/>
                      <a:pt x="5596" y="19510"/>
                    </a:cubicBezTo>
                    <a:cubicBezTo>
                      <a:pt x="-1834" y="20224"/>
                      <a:pt x="-1881" y="8556"/>
                      <a:pt x="5549" y="7890"/>
                    </a:cubicBezTo>
                    <a:close/>
                  </a:path>
                </a:pathLst>
              </a:custGeom>
              <a:grpFill/>
              <a:ln w="4763" cap="flat">
                <a:noFill/>
                <a:prstDash val="solid"/>
                <a:miter/>
              </a:ln>
            </p:spPr>
            <p:txBody>
              <a:bodyPr rtlCol="0" anchor="ctr"/>
              <a:lstStyle/>
              <a:p>
                <a:endParaRPr lang="en-EG"/>
              </a:p>
            </p:txBody>
          </p:sp>
          <p:sp>
            <p:nvSpPr>
              <p:cNvPr id="59" name="Freeform 58">
                <a:extLst>
                  <a:ext uri="{FF2B5EF4-FFF2-40B4-BE49-F238E27FC236}">
                    <a16:creationId xmlns:a16="http://schemas.microsoft.com/office/drawing/2014/main" id="{8CA98A7C-4DCC-8D90-9E1C-B2B58FF66A8D}"/>
                  </a:ext>
                </a:extLst>
              </p:cNvPr>
              <p:cNvSpPr/>
              <p:nvPr/>
            </p:nvSpPr>
            <p:spPr>
              <a:xfrm>
                <a:off x="10070008" y="3769756"/>
                <a:ext cx="11215" cy="11620"/>
              </a:xfrm>
              <a:custGeom>
                <a:avLst/>
                <a:gdLst>
                  <a:gd name="connsiteX0" fmla="*/ 5584 w 11215"/>
                  <a:gd name="connsiteY0" fmla="*/ 0 h 11620"/>
                  <a:gd name="connsiteX1" fmla="*/ 5632 w 11215"/>
                  <a:gd name="connsiteY1" fmla="*/ 11621 h 11620"/>
                  <a:gd name="connsiteX2" fmla="*/ 5584 w 11215"/>
                  <a:gd name="connsiteY2" fmla="*/ 0 h 11620"/>
                </a:gdLst>
                <a:ahLst/>
                <a:cxnLst>
                  <a:cxn ang="0">
                    <a:pos x="connsiteX0" y="connsiteY0"/>
                  </a:cxn>
                  <a:cxn ang="0">
                    <a:pos x="connsiteX1" y="connsiteY1"/>
                  </a:cxn>
                  <a:cxn ang="0">
                    <a:pos x="connsiteX2" y="connsiteY2"/>
                  </a:cxn>
                </a:cxnLst>
                <a:rect l="l" t="t" r="r" b="b"/>
                <a:pathLst>
                  <a:path w="11215" h="11620">
                    <a:moveTo>
                      <a:pt x="5584" y="0"/>
                    </a:moveTo>
                    <a:cubicBezTo>
                      <a:pt x="13061" y="0"/>
                      <a:pt x="13108" y="11621"/>
                      <a:pt x="5632" y="11621"/>
                    </a:cubicBezTo>
                    <a:cubicBezTo>
                      <a:pt x="-1845" y="11621"/>
                      <a:pt x="-1893" y="0"/>
                      <a:pt x="5584" y="0"/>
                    </a:cubicBezTo>
                    <a:close/>
                  </a:path>
                </a:pathLst>
              </a:custGeom>
              <a:grpFill/>
              <a:ln w="4763" cap="flat">
                <a:noFill/>
                <a:prstDash val="solid"/>
                <a:miter/>
              </a:ln>
            </p:spPr>
            <p:txBody>
              <a:bodyPr rtlCol="0" anchor="ctr"/>
              <a:lstStyle/>
              <a:p>
                <a:endParaRPr lang="en-EG"/>
              </a:p>
            </p:txBody>
          </p:sp>
          <p:sp>
            <p:nvSpPr>
              <p:cNvPr id="60" name="Freeform 59">
                <a:extLst>
                  <a:ext uri="{FF2B5EF4-FFF2-40B4-BE49-F238E27FC236}">
                    <a16:creationId xmlns:a16="http://schemas.microsoft.com/office/drawing/2014/main" id="{8561836A-3EC7-D68A-0EF6-C83871B2974B}"/>
                  </a:ext>
                </a:extLst>
              </p:cNvPr>
              <p:cNvSpPr/>
              <p:nvPr/>
            </p:nvSpPr>
            <p:spPr>
              <a:xfrm>
                <a:off x="8407464" y="3302199"/>
                <a:ext cx="174501" cy="124224"/>
              </a:xfrm>
              <a:custGeom>
                <a:avLst/>
                <a:gdLst>
                  <a:gd name="connsiteX0" fmla="*/ 9540 w 174501"/>
                  <a:gd name="connsiteY0" fmla="*/ 1975 h 124224"/>
                  <a:gd name="connsiteX1" fmla="*/ 170417 w 174501"/>
                  <a:gd name="connsiteY1" fmla="*/ 112704 h 124224"/>
                  <a:gd name="connsiteX2" fmla="*/ 167369 w 174501"/>
                  <a:gd name="connsiteY2" fmla="*/ 123943 h 124224"/>
                  <a:gd name="connsiteX3" fmla="*/ 1349 w 174501"/>
                  <a:gd name="connsiteY3" fmla="*/ 10262 h 124224"/>
                  <a:gd name="connsiteX4" fmla="*/ 9540 w 174501"/>
                  <a:gd name="connsiteY4" fmla="*/ 2023 h 124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01" h="124224">
                    <a:moveTo>
                      <a:pt x="9540" y="1975"/>
                    </a:moveTo>
                    <a:cubicBezTo>
                      <a:pt x="51260" y="54934"/>
                      <a:pt x="105981" y="92796"/>
                      <a:pt x="170417" y="112704"/>
                    </a:cubicBezTo>
                    <a:cubicBezTo>
                      <a:pt x="177561" y="114894"/>
                      <a:pt x="174561" y="126134"/>
                      <a:pt x="167369" y="123943"/>
                    </a:cubicBezTo>
                    <a:cubicBezTo>
                      <a:pt x="101075" y="103464"/>
                      <a:pt x="44259" y="64745"/>
                      <a:pt x="1349" y="10262"/>
                    </a:cubicBezTo>
                    <a:cubicBezTo>
                      <a:pt x="-3223" y="4452"/>
                      <a:pt x="4920" y="-3882"/>
                      <a:pt x="9540" y="2023"/>
                    </a:cubicBezTo>
                    <a:close/>
                  </a:path>
                </a:pathLst>
              </a:custGeom>
              <a:grpFill/>
              <a:ln w="4763" cap="flat">
                <a:noFill/>
                <a:prstDash val="solid"/>
                <a:miter/>
              </a:ln>
            </p:spPr>
            <p:txBody>
              <a:bodyPr rtlCol="0" anchor="ctr"/>
              <a:lstStyle/>
              <a:p>
                <a:endParaRPr lang="en-EG"/>
              </a:p>
            </p:txBody>
          </p:sp>
          <p:sp>
            <p:nvSpPr>
              <p:cNvPr id="61" name="Freeform 60">
                <a:extLst>
                  <a:ext uri="{FF2B5EF4-FFF2-40B4-BE49-F238E27FC236}">
                    <a16:creationId xmlns:a16="http://schemas.microsoft.com/office/drawing/2014/main" id="{73A89CF7-AFF8-7E6C-CE15-80719E47F57C}"/>
                  </a:ext>
                </a:extLst>
              </p:cNvPr>
              <p:cNvSpPr/>
              <p:nvPr/>
            </p:nvSpPr>
            <p:spPr>
              <a:xfrm>
                <a:off x="8639049" y="3416344"/>
                <a:ext cx="1634854" cy="277193"/>
              </a:xfrm>
              <a:custGeom>
                <a:avLst/>
                <a:gdLst>
                  <a:gd name="connsiteX0" fmla="*/ 7269 w 1634854"/>
                  <a:gd name="connsiteY0" fmla="*/ 177 h 277193"/>
                  <a:gd name="connsiteX1" fmla="*/ 155907 w 1634854"/>
                  <a:gd name="connsiteY1" fmla="*/ 33753 h 277193"/>
                  <a:gd name="connsiteX2" fmla="*/ 156764 w 1634854"/>
                  <a:gd name="connsiteY2" fmla="*/ 23418 h 277193"/>
                  <a:gd name="connsiteX3" fmla="*/ 168384 w 1634854"/>
                  <a:gd name="connsiteY3" fmla="*/ 23371 h 277193"/>
                  <a:gd name="connsiteX4" fmla="*/ 167289 w 1634854"/>
                  <a:gd name="connsiteY4" fmla="*/ 36229 h 277193"/>
                  <a:gd name="connsiteX5" fmla="*/ 986058 w 1634854"/>
                  <a:gd name="connsiteY5" fmla="*/ 174913 h 277193"/>
                  <a:gd name="connsiteX6" fmla="*/ 1623520 w 1634854"/>
                  <a:gd name="connsiteY6" fmla="*/ 224158 h 277193"/>
                  <a:gd name="connsiteX7" fmla="*/ 1623661 w 1634854"/>
                  <a:gd name="connsiteY7" fmla="*/ 224158 h 277193"/>
                  <a:gd name="connsiteX8" fmla="*/ 1634187 w 1634854"/>
                  <a:gd name="connsiteY8" fmla="*/ 240303 h 277193"/>
                  <a:gd name="connsiteX9" fmla="*/ 1624852 w 1634854"/>
                  <a:gd name="connsiteY9" fmla="*/ 247399 h 277193"/>
                  <a:gd name="connsiteX10" fmla="*/ 1195179 w 1634854"/>
                  <a:gd name="connsiteY10" fmla="*/ 256924 h 277193"/>
                  <a:gd name="connsiteX11" fmla="*/ 929718 w 1634854"/>
                  <a:gd name="connsiteY11" fmla="*/ 194916 h 277193"/>
                  <a:gd name="connsiteX12" fmla="*/ 922479 w 1634854"/>
                  <a:gd name="connsiteY12" fmla="*/ 178628 h 277193"/>
                  <a:gd name="connsiteX13" fmla="*/ 165527 w 1634854"/>
                  <a:gd name="connsiteY13" fmla="*/ 47755 h 277193"/>
                  <a:gd name="connsiteX14" fmla="*/ 128475 w 1634854"/>
                  <a:gd name="connsiteY14" fmla="*/ 130956 h 277193"/>
                  <a:gd name="connsiteX15" fmla="*/ 120236 w 1634854"/>
                  <a:gd name="connsiteY15" fmla="*/ 122764 h 277193"/>
                  <a:gd name="connsiteX16" fmla="*/ 154288 w 1634854"/>
                  <a:gd name="connsiteY16" fmla="*/ 45326 h 277193"/>
                  <a:gd name="connsiteX17" fmla="*/ 4174 w 1634854"/>
                  <a:gd name="connsiteY17" fmla="*/ 11417 h 277193"/>
                  <a:gd name="connsiteX18" fmla="*/ 7222 w 1634854"/>
                  <a:gd name="connsiteY18" fmla="*/ 177 h 2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854" h="277193">
                    <a:moveTo>
                      <a:pt x="7269" y="177"/>
                    </a:moveTo>
                    <a:cubicBezTo>
                      <a:pt x="56704" y="11846"/>
                      <a:pt x="106282" y="22942"/>
                      <a:pt x="155907" y="33753"/>
                    </a:cubicBezTo>
                    <a:cubicBezTo>
                      <a:pt x="156240" y="30324"/>
                      <a:pt x="156621" y="26895"/>
                      <a:pt x="156764" y="23418"/>
                    </a:cubicBezTo>
                    <a:cubicBezTo>
                      <a:pt x="157097" y="15989"/>
                      <a:pt x="168718" y="15894"/>
                      <a:pt x="168384" y="23371"/>
                    </a:cubicBezTo>
                    <a:cubicBezTo>
                      <a:pt x="168194" y="27704"/>
                      <a:pt x="167765" y="31991"/>
                      <a:pt x="167289" y="36229"/>
                    </a:cubicBezTo>
                    <a:cubicBezTo>
                      <a:pt x="438037" y="94904"/>
                      <a:pt x="711262" y="141195"/>
                      <a:pt x="986058" y="174913"/>
                    </a:cubicBezTo>
                    <a:cubicBezTo>
                      <a:pt x="1198751" y="186201"/>
                      <a:pt x="1412159" y="198678"/>
                      <a:pt x="1623520" y="224158"/>
                    </a:cubicBezTo>
                    <a:cubicBezTo>
                      <a:pt x="1623566" y="224158"/>
                      <a:pt x="1623614" y="224158"/>
                      <a:pt x="1623661" y="224158"/>
                    </a:cubicBezTo>
                    <a:cubicBezTo>
                      <a:pt x="1632043" y="224158"/>
                      <a:pt x="1636663" y="233444"/>
                      <a:pt x="1634187" y="240303"/>
                    </a:cubicBezTo>
                    <a:cubicBezTo>
                      <a:pt x="1633186" y="244398"/>
                      <a:pt x="1630091" y="247542"/>
                      <a:pt x="1624852" y="247399"/>
                    </a:cubicBezTo>
                    <a:cubicBezTo>
                      <a:pt x="1482740" y="284879"/>
                      <a:pt x="1338769" y="285784"/>
                      <a:pt x="1195179" y="256924"/>
                    </a:cubicBezTo>
                    <a:cubicBezTo>
                      <a:pt x="1106121" y="239017"/>
                      <a:pt x="1017681" y="217586"/>
                      <a:pt x="929718" y="194916"/>
                    </a:cubicBezTo>
                    <a:cubicBezTo>
                      <a:pt x="922145" y="192963"/>
                      <a:pt x="920003" y="184629"/>
                      <a:pt x="922479" y="178628"/>
                    </a:cubicBezTo>
                    <a:cubicBezTo>
                      <a:pt x="668495" y="145719"/>
                      <a:pt x="415987" y="102000"/>
                      <a:pt x="165527" y="47755"/>
                    </a:cubicBezTo>
                    <a:cubicBezTo>
                      <a:pt x="160241" y="78092"/>
                      <a:pt x="147811" y="106048"/>
                      <a:pt x="128475" y="130956"/>
                    </a:cubicBezTo>
                    <a:cubicBezTo>
                      <a:pt x="123903" y="136861"/>
                      <a:pt x="115664" y="128622"/>
                      <a:pt x="120236" y="122764"/>
                    </a:cubicBezTo>
                    <a:cubicBezTo>
                      <a:pt x="138143" y="99714"/>
                      <a:pt x="149525" y="73472"/>
                      <a:pt x="154288" y="45326"/>
                    </a:cubicBezTo>
                    <a:cubicBezTo>
                      <a:pt x="104186" y="34420"/>
                      <a:pt x="54132" y="23180"/>
                      <a:pt x="4174" y="11417"/>
                    </a:cubicBezTo>
                    <a:cubicBezTo>
                      <a:pt x="-3113" y="9702"/>
                      <a:pt x="-65" y="-1537"/>
                      <a:pt x="7222" y="177"/>
                    </a:cubicBezTo>
                    <a:close/>
                  </a:path>
                </a:pathLst>
              </a:custGeom>
              <a:grpFill/>
              <a:ln w="4763" cap="flat">
                <a:noFill/>
                <a:prstDash val="solid"/>
                <a:miter/>
              </a:ln>
            </p:spPr>
            <p:txBody>
              <a:bodyPr rtlCol="0" anchor="ctr"/>
              <a:lstStyle/>
              <a:p>
                <a:endParaRPr lang="en-EG"/>
              </a:p>
            </p:txBody>
          </p:sp>
          <p:sp>
            <p:nvSpPr>
              <p:cNvPr id="62" name="Freeform 61">
                <a:extLst>
                  <a:ext uri="{FF2B5EF4-FFF2-40B4-BE49-F238E27FC236}">
                    <a16:creationId xmlns:a16="http://schemas.microsoft.com/office/drawing/2014/main" id="{D4665FA8-8224-7141-1F42-6FA020B9F026}"/>
                  </a:ext>
                </a:extLst>
              </p:cNvPr>
              <p:cNvSpPr/>
              <p:nvPr/>
            </p:nvSpPr>
            <p:spPr>
              <a:xfrm>
                <a:off x="9334500" y="3714739"/>
                <a:ext cx="174925" cy="607239"/>
              </a:xfrm>
              <a:custGeom>
                <a:avLst/>
                <a:gdLst>
                  <a:gd name="connsiteX0" fmla="*/ 11429 w 174925"/>
                  <a:gd name="connsiteY0" fmla="*/ 4106 h 607239"/>
                  <a:gd name="connsiteX1" fmla="*/ 174688 w 174925"/>
                  <a:gd name="connsiteY1" fmla="*/ 599990 h 607239"/>
                  <a:gd name="connsiteX2" fmla="*/ 163496 w 174925"/>
                  <a:gd name="connsiteY2" fmla="*/ 603133 h 607239"/>
                  <a:gd name="connsiteX3" fmla="*/ 237 w 174925"/>
                  <a:gd name="connsiteY3" fmla="*/ 7249 h 607239"/>
                  <a:gd name="connsiteX4" fmla="*/ 11429 w 174925"/>
                  <a:gd name="connsiteY4" fmla="*/ 4106 h 60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25" h="607239">
                    <a:moveTo>
                      <a:pt x="11429" y="4106"/>
                    </a:moveTo>
                    <a:cubicBezTo>
                      <a:pt x="65864" y="202750"/>
                      <a:pt x="120252" y="401346"/>
                      <a:pt x="174688" y="599990"/>
                    </a:cubicBezTo>
                    <a:cubicBezTo>
                      <a:pt x="176688" y="607229"/>
                      <a:pt x="165448" y="610372"/>
                      <a:pt x="163496" y="603133"/>
                    </a:cubicBezTo>
                    <a:cubicBezTo>
                      <a:pt x="109060" y="404489"/>
                      <a:pt x="54673" y="205893"/>
                      <a:pt x="237" y="7249"/>
                    </a:cubicBezTo>
                    <a:cubicBezTo>
                      <a:pt x="-1763" y="10"/>
                      <a:pt x="9476" y="-3133"/>
                      <a:pt x="11429" y="4106"/>
                    </a:cubicBezTo>
                    <a:close/>
                  </a:path>
                </a:pathLst>
              </a:custGeom>
              <a:grpFill/>
              <a:ln w="4763" cap="flat">
                <a:noFill/>
                <a:prstDash val="solid"/>
                <a:miter/>
              </a:ln>
            </p:spPr>
            <p:txBody>
              <a:bodyPr rtlCol="0" anchor="ctr"/>
              <a:lstStyle/>
              <a:p>
                <a:endParaRPr lang="en-EG"/>
              </a:p>
            </p:txBody>
          </p:sp>
          <p:sp>
            <p:nvSpPr>
              <p:cNvPr id="63" name="Freeform 62">
                <a:extLst>
                  <a:ext uri="{FF2B5EF4-FFF2-40B4-BE49-F238E27FC236}">
                    <a16:creationId xmlns:a16="http://schemas.microsoft.com/office/drawing/2014/main" id="{EB9778A1-8230-1FA8-8A9F-2B03CD687746}"/>
                  </a:ext>
                </a:extLst>
              </p:cNvPr>
              <p:cNvSpPr/>
              <p:nvPr/>
            </p:nvSpPr>
            <p:spPr>
              <a:xfrm>
                <a:off x="8784905" y="3233425"/>
                <a:ext cx="38554" cy="118832"/>
              </a:xfrm>
              <a:custGeom>
                <a:avLst/>
                <a:gdLst>
                  <a:gd name="connsiteX0" fmla="*/ 23766 w 38554"/>
                  <a:gd name="connsiteY0" fmla="*/ 111611 h 118832"/>
                  <a:gd name="connsiteX1" fmla="*/ 1144 w 38554"/>
                  <a:gd name="connsiteY1" fmla="*/ 8360 h 118832"/>
                  <a:gd name="connsiteX2" fmla="*/ 11145 w 38554"/>
                  <a:gd name="connsiteY2" fmla="*/ 2455 h 118832"/>
                  <a:gd name="connsiteX3" fmla="*/ 34958 w 38554"/>
                  <a:gd name="connsiteY3" fmla="*/ 114659 h 118832"/>
                  <a:gd name="connsiteX4" fmla="*/ 23719 w 38554"/>
                  <a:gd name="connsiteY4" fmla="*/ 111611 h 11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118832">
                    <a:moveTo>
                      <a:pt x="23766" y="111611"/>
                    </a:moveTo>
                    <a:cubicBezTo>
                      <a:pt x="32196" y="74702"/>
                      <a:pt x="24005" y="38459"/>
                      <a:pt x="1144" y="8360"/>
                    </a:cubicBezTo>
                    <a:cubicBezTo>
                      <a:pt x="-3380" y="2407"/>
                      <a:pt x="6669" y="-3451"/>
                      <a:pt x="11145" y="2455"/>
                    </a:cubicBezTo>
                    <a:cubicBezTo>
                      <a:pt x="35816" y="34983"/>
                      <a:pt x="44055" y="74940"/>
                      <a:pt x="34958" y="114659"/>
                    </a:cubicBezTo>
                    <a:cubicBezTo>
                      <a:pt x="33291" y="121946"/>
                      <a:pt x="22052" y="118898"/>
                      <a:pt x="23719" y="111611"/>
                    </a:cubicBezTo>
                    <a:close/>
                  </a:path>
                </a:pathLst>
              </a:custGeom>
              <a:grpFill/>
              <a:ln w="4763" cap="flat">
                <a:noFill/>
                <a:prstDash val="solid"/>
                <a:miter/>
              </a:ln>
            </p:spPr>
            <p:txBody>
              <a:bodyPr rtlCol="0" anchor="ctr"/>
              <a:lstStyle/>
              <a:p>
                <a:endParaRPr lang="en-EG"/>
              </a:p>
            </p:txBody>
          </p:sp>
          <p:sp>
            <p:nvSpPr>
              <p:cNvPr id="64" name="Freeform 63">
                <a:extLst>
                  <a:ext uri="{FF2B5EF4-FFF2-40B4-BE49-F238E27FC236}">
                    <a16:creationId xmlns:a16="http://schemas.microsoft.com/office/drawing/2014/main" id="{2EF56569-B85B-CEF4-17B3-CCD3CCCC37E5}"/>
                  </a:ext>
                </a:extLst>
              </p:cNvPr>
              <p:cNvSpPr/>
              <p:nvPr/>
            </p:nvSpPr>
            <p:spPr>
              <a:xfrm>
                <a:off x="8803564" y="3379946"/>
                <a:ext cx="11215" cy="11620"/>
              </a:xfrm>
              <a:custGeom>
                <a:avLst/>
                <a:gdLst>
                  <a:gd name="connsiteX0" fmla="*/ 5632 w 11215"/>
                  <a:gd name="connsiteY0" fmla="*/ 11621 h 11620"/>
                  <a:gd name="connsiteX1" fmla="*/ 5584 w 11215"/>
                  <a:gd name="connsiteY1" fmla="*/ 0 h 11620"/>
                  <a:gd name="connsiteX2" fmla="*/ 5632 w 11215"/>
                  <a:gd name="connsiteY2" fmla="*/ 11621 h 11620"/>
                </a:gdLst>
                <a:ahLst/>
                <a:cxnLst>
                  <a:cxn ang="0">
                    <a:pos x="connsiteX0" y="connsiteY0"/>
                  </a:cxn>
                  <a:cxn ang="0">
                    <a:pos x="connsiteX1" y="connsiteY1"/>
                  </a:cxn>
                  <a:cxn ang="0">
                    <a:pos x="connsiteX2" y="connsiteY2"/>
                  </a:cxn>
                </a:cxnLst>
                <a:rect l="l" t="t" r="r" b="b"/>
                <a:pathLst>
                  <a:path w="11215" h="11620">
                    <a:moveTo>
                      <a:pt x="5632" y="11621"/>
                    </a:moveTo>
                    <a:cubicBezTo>
                      <a:pt x="-1845" y="11621"/>
                      <a:pt x="-1893" y="0"/>
                      <a:pt x="5584" y="0"/>
                    </a:cubicBezTo>
                    <a:cubicBezTo>
                      <a:pt x="13061" y="0"/>
                      <a:pt x="13109" y="11621"/>
                      <a:pt x="5632" y="11621"/>
                    </a:cubicBezTo>
                    <a:close/>
                  </a:path>
                </a:pathLst>
              </a:custGeom>
              <a:grpFill/>
              <a:ln w="4763" cap="flat">
                <a:noFill/>
                <a:prstDash val="solid"/>
                <a:miter/>
              </a:ln>
            </p:spPr>
            <p:txBody>
              <a:bodyPr rtlCol="0" anchor="ctr"/>
              <a:lstStyle/>
              <a:p>
                <a:endParaRPr lang="en-EG"/>
              </a:p>
            </p:txBody>
          </p:sp>
          <p:sp>
            <p:nvSpPr>
              <p:cNvPr id="65" name="Freeform 64">
                <a:extLst>
                  <a:ext uri="{FF2B5EF4-FFF2-40B4-BE49-F238E27FC236}">
                    <a16:creationId xmlns:a16="http://schemas.microsoft.com/office/drawing/2014/main" id="{D230E8E4-B1D0-1829-8A15-25367E1B365C}"/>
                  </a:ext>
                </a:extLst>
              </p:cNvPr>
              <p:cNvSpPr/>
              <p:nvPr/>
            </p:nvSpPr>
            <p:spPr>
              <a:xfrm>
                <a:off x="9712265" y="3427791"/>
                <a:ext cx="18803" cy="124396"/>
              </a:xfrm>
              <a:custGeom>
                <a:avLst/>
                <a:gdLst>
                  <a:gd name="connsiteX0" fmla="*/ 187 w 18803"/>
                  <a:gd name="connsiteY0" fmla="*/ 117175 h 124396"/>
                  <a:gd name="connsiteX1" fmla="*/ 1663 w 18803"/>
                  <a:gd name="connsiteY1" fmla="*/ 7304 h 124396"/>
                  <a:gd name="connsiteX2" fmla="*/ 12855 w 18803"/>
                  <a:gd name="connsiteY2" fmla="*/ 4161 h 124396"/>
                  <a:gd name="connsiteX3" fmla="*/ 11426 w 18803"/>
                  <a:gd name="connsiteY3" fmla="*/ 120223 h 124396"/>
                  <a:gd name="connsiteX4" fmla="*/ 187 w 18803"/>
                  <a:gd name="connsiteY4" fmla="*/ 117175 h 12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3" h="124396">
                    <a:moveTo>
                      <a:pt x="187" y="117175"/>
                    </a:moveTo>
                    <a:cubicBezTo>
                      <a:pt x="9093" y="80551"/>
                      <a:pt x="9569" y="44166"/>
                      <a:pt x="1663" y="7304"/>
                    </a:cubicBezTo>
                    <a:cubicBezTo>
                      <a:pt x="91" y="17"/>
                      <a:pt x="11283" y="-3173"/>
                      <a:pt x="12855" y="4161"/>
                    </a:cubicBezTo>
                    <a:cubicBezTo>
                      <a:pt x="21237" y="42975"/>
                      <a:pt x="20761" y="81599"/>
                      <a:pt x="11426" y="120223"/>
                    </a:cubicBezTo>
                    <a:cubicBezTo>
                      <a:pt x="9664" y="127510"/>
                      <a:pt x="-1575" y="124462"/>
                      <a:pt x="187" y="117175"/>
                    </a:cubicBezTo>
                    <a:close/>
                  </a:path>
                </a:pathLst>
              </a:custGeom>
              <a:grpFill/>
              <a:ln w="4763" cap="flat">
                <a:noFill/>
                <a:prstDash val="solid"/>
                <a:miter/>
              </a:ln>
            </p:spPr>
            <p:txBody>
              <a:bodyPr rtlCol="0" anchor="ctr"/>
              <a:lstStyle/>
              <a:p>
                <a:endParaRPr lang="en-EG"/>
              </a:p>
            </p:txBody>
          </p:sp>
          <p:sp>
            <p:nvSpPr>
              <p:cNvPr id="66" name="Freeform 65">
                <a:extLst>
                  <a:ext uri="{FF2B5EF4-FFF2-40B4-BE49-F238E27FC236}">
                    <a16:creationId xmlns:a16="http://schemas.microsoft.com/office/drawing/2014/main" id="{44CFE639-2D73-E869-DD96-2D40EB85EAC3}"/>
                  </a:ext>
                </a:extLst>
              </p:cNvPr>
              <p:cNvSpPr/>
              <p:nvPr/>
            </p:nvSpPr>
            <p:spPr>
              <a:xfrm>
                <a:off x="10138934" y="3812424"/>
                <a:ext cx="109843" cy="134858"/>
              </a:xfrm>
              <a:custGeom>
                <a:avLst/>
                <a:gdLst>
                  <a:gd name="connsiteX0" fmla="*/ 22336 w 109843"/>
                  <a:gd name="connsiteY0" fmla="*/ 4957 h 134858"/>
                  <a:gd name="connsiteX1" fmla="*/ 107775 w 109843"/>
                  <a:gd name="connsiteY1" fmla="*/ 117495 h 134858"/>
                  <a:gd name="connsiteX2" fmla="*/ 91915 w 109843"/>
                  <a:gd name="connsiteY2" fmla="*/ 133450 h 134858"/>
                  <a:gd name="connsiteX3" fmla="*/ 7429 w 109843"/>
                  <a:gd name="connsiteY3" fmla="*/ 27246 h 134858"/>
                  <a:gd name="connsiteX4" fmla="*/ 6095 w 109843"/>
                  <a:gd name="connsiteY4" fmla="*/ 21721 h 134858"/>
                  <a:gd name="connsiteX5" fmla="*/ 2285 w 109843"/>
                  <a:gd name="connsiteY5" fmla="*/ 16721 h 134858"/>
                  <a:gd name="connsiteX6" fmla="*/ 22336 w 109843"/>
                  <a:gd name="connsiteY6" fmla="*/ 4910 h 13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43" h="134858">
                    <a:moveTo>
                      <a:pt x="22336" y="4957"/>
                    </a:moveTo>
                    <a:cubicBezTo>
                      <a:pt x="50816" y="42486"/>
                      <a:pt x="79295" y="80014"/>
                      <a:pt x="107775" y="117495"/>
                    </a:cubicBezTo>
                    <a:cubicBezTo>
                      <a:pt x="115109" y="127115"/>
                      <a:pt x="101297" y="138974"/>
                      <a:pt x="91915" y="133450"/>
                    </a:cubicBezTo>
                    <a:cubicBezTo>
                      <a:pt x="50959" y="109399"/>
                      <a:pt x="28194" y="68441"/>
                      <a:pt x="7429" y="27246"/>
                    </a:cubicBezTo>
                    <a:cubicBezTo>
                      <a:pt x="6476" y="25341"/>
                      <a:pt x="6095" y="23483"/>
                      <a:pt x="6095" y="21721"/>
                    </a:cubicBezTo>
                    <a:cubicBezTo>
                      <a:pt x="4809" y="20054"/>
                      <a:pt x="3571" y="18388"/>
                      <a:pt x="2285" y="16721"/>
                    </a:cubicBezTo>
                    <a:cubicBezTo>
                      <a:pt x="-6764" y="4815"/>
                      <a:pt x="13382" y="-6901"/>
                      <a:pt x="22336" y="4910"/>
                    </a:cubicBezTo>
                    <a:close/>
                  </a:path>
                </a:pathLst>
              </a:custGeom>
              <a:grpFill/>
              <a:ln w="4763" cap="flat">
                <a:noFill/>
                <a:prstDash val="solid"/>
                <a:miter/>
              </a:ln>
            </p:spPr>
            <p:txBody>
              <a:bodyPr rtlCol="0" anchor="ctr"/>
              <a:lstStyle/>
              <a:p>
                <a:endParaRPr lang="en-EG"/>
              </a:p>
            </p:txBody>
          </p:sp>
          <p:sp>
            <p:nvSpPr>
              <p:cNvPr id="67" name="Freeform 66">
                <a:extLst>
                  <a:ext uri="{FF2B5EF4-FFF2-40B4-BE49-F238E27FC236}">
                    <a16:creationId xmlns:a16="http://schemas.microsoft.com/office/drawing/2014/main" id="{C2C9B047-6707-0141-1B51-24153B554B70}"/>
                  </a:ext>
                </a:extLst>
              </p:cNvPr>
              <p:cNvSpPr/>
              <p:nvPr/>
            </p:nvSpPr>
            <p:spPr>
              <a:xfrm>
                <a:off x="10017337" y="3387031"/>
                <a:ext cx="310453" cy="129069"/>
              </a:xfrm>
              <a:custGeom>
                <a:avLst/>
                <a:gdLst>
                  <a:gd name="connsiteX0" fmla="*/ 4105 w 310453"/>
                  <a:gd name="connsiteY0" fmla="*/ 96118 h 129069"/>
                  <a:gd name="connsiteX1" fmla="*/ 302857 w 310453"/>
                  <a:gd name="connsiteY1" fmla="*/ 297 h 129069"/>
                  <a:gd name="connsiteX2" fmla="*/ 308905 w 310453"/>
                  <a:gd name="connsiteY2" fmla="*/ 2345 h 129069"/>
                  <a:gd name="connsiteX3" fmla="*/ 309429 w 310453"/>
                  <a:gd name="connsiteY3" fmla="*/ 8774 h 129069"/>
                  <a:gd name="connsiteX4" fmla="*/ 195700 w 310453"/>
                  <a:gd name="connsiteY4" fmla="*/ 122026 h 129069"/>
                  <a:gd name="connsiteX5" fmla="*/ 99355 w 310453"/>
                  <a:gd name="connsiteY5" fmla="*/ 121265 h 129069"/>
                  <a:gd name="connsiteX6" fmla="*/ 4153 w 310453"/>
                  <a:gd name="connsiteY6" fmla="*/ 107358 h 129069"/>
                  <a:gd name="connsiteX7" fmla="*/ 4153 w 310453"/>
                  <a:gd name="connsiteY7" fmla="*/ 96166 h 12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453" h="129069">
                    <a:moveTo>
                      <a:pt x="4105" y="96118"/>
                    </a:moveTo>
                    <a:cubicBezTo>
                      <a:pt x="103689" y="64162"/>
                      <a:pt x="203273" y="32253"/>
                      <a:pt x="302857" y="297"/>
                    </a:cubicBezTo>
                    <a:cubicBezTo>
                      <a:pt x="305619" y="-560"/>
                      <a:pt x="307714" y="535"/>
                      <a:pt x="308905" y="2345"/>
                    </a:cubicBezTo>
                    <a:cubicBezTo>
                      <a:pt x="310525" y="3964"/>
                      <a:pt x="311143" y="6298"/>
                      <a:pt x="309429" y="8774"/>
                    </a:cubicBezTo>
                    <a:cubicBezTo>
                      <a:pt x="280568" y="50589"/>
                      <a:pt x="243182" y="100786"/>
                      <a:pt x="195700" y="122026"/>
                    </a:cubicBezTo>
                    <a:cubicBezTo>
                      <a:pt x="165030" y="135742"/>
                      <a:pt x="131073" y="126027"/>
                      <a:pt x="99355" y="121265"/>
                    </a:cubicBezTo>
                    <a:cubicBezTo>
                      <a:pt x="67637" y="116502"/>
                      <a:pt x="35871" y="111882"/>
                      <a:pt x="4153" y="107358"/>
                    </a:cubicBezTo>
                    <a:cubicBezTo>
                      <a:pt x="-1896" y="106501"/>
                      <a:pt x="-848" y="97738"/>
                      <a:pt x="4153" y="96166"/>
                    </a:cubicBezTo>
                    <a:close/>
                  </a:path>
                </a:pathLst>
              </a:custGeom>
              <a:grpFill/>
              <a:ln w="4763" cap="flat">
                <a:noFill/>
                <a:prstDash val="solid"/>
                <a:miter/>
              </a:ln>
            </p:spPr>
            <p:txBody>
              <a:bodyPr rtlCol="0" anchor="ctr"/>
              <a:lstStyle/>
              <a:p>
                <a:endParaRPr lang="en-EG"/>
              </a:p>
            </p:txBody>
          </p:sp>
          <p:sp>
            <p:nvSpPr>
              <p:cNvPr id="68" name="Freeform 67">
                <a:extLst>
                  <a:ext uri="{FF2B5EF4-FFF2-40B4-BE49-F238E27FC236}">
                    <a16:creationId xmlns:a16="http://schemas.microsoft.com/office/drawing/2014/main" id="{2BC67C95-A73F-3AEE-2FB7-B45A53D842B2}"/>
                  </a:ext>
                </a:extLst>
              </p:cNvPr>
              <p:cNvSpPr/>
              <p:nvPr/>
            </p:nvSpPr>
            <p:spPr>
              <a:xfrm>
                <a:off x="9045442" y="3656325"/>
                <a:ext cx="461152" cy="744302"/>
              </a:xfrm>
              <a:custGeom>
                <a:avLst/>
                <a:gdLst>
                  <a:gd name="connsiteX0" fmla="*/ 459984 w 461152"/>
                  <a:gd name="connsiteY0" fmla="*/ 726699 h 744302"/>
                  <a:gd name="connsiteX1" fmla="*/ 439934 w 461152"/>
                  <a:gd name="connsiteY1" fmla="*/ 738510 h 744302"/>
                  <a:gd name="connsiteX2" fmla="*/ 1689 w 461152"/>
                  <a:gd name="connsiteY2" fmla="*/ 17562 h 744302"/>
                  <a:gd name="connsiteX3" fmla="*/ 11642 w 461152"/>
                  <a:gd name="connsiteY3" fmla="*/ 36 h 744302"/>
                  <a:gd name="connsiteX4" fmla="*/ 132895 w 461152"/>
                  <a:gd name="connsiteY4" fmla="*/ 10752 h 744302"/>
                  <a:gd name="connsiteX5" fmla="*/ 144040 w 461152"/>
                  <a:gd name="connsiteY5" fmla="*/ 22658 h 744302"/>
                  <a:gd name="connsiteX6" fmla="*/ 459984 w 461152"/>
                  <a:gd name="connsiteY6" fmla="*/ 726746 h 74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52" h="744302">
                    <a:moveTo>
                      <a:pt x="459984" y="726699"/>
                    </a:moveTo>
                    <a:cubicBezTo>
                      <a:pt x="465890" y="740034"/>
                      <a:pt x="447887" y="751702"/>
                      <a:pt x="439934" y="738510"/>
                    </a:cubicBezTo>
                    <a:cubicBezTo>
                      <a:pt x="295154" y="498527"/>
                      <a:pt x="163518" y="246686"/>
                      <a:pt x="1689" y="17562"/>
                    </a:cubicBezTo>
                    <a:cubicBezTo>
                      <a:pt x="-3169" y="10657"/>
                      <a:pt x="3165" y="-725"/>
                      <a:pt x="11642" y="36"/>
                    </a:cubicBezTo>
                    <a:cubicBezTo>
                      <a:pt x="52076" y="3608"/>
                      <a:pt x="92462" y="7180"/>
                      <a:pt x="132895" y="10752"/>
                    </a:cubicBezTo>
                    <a:cubicBezTo>
                      <a:pt x="139991" y="11371"/>
                      <a:pt x="143706" y="17039"/>
                      <a:pt x="144040" y="22658"/>
                    </a:cubicBezTo>
                    <a:cubicBezTo>
                      <a:pt x="240147" y="261117"/>
                      <a:pt x="356161" y="491622"/>
                      <a:pt x="459984" y="726746"/>
                    </a:cubicBezTo>
                    <a:close/>
                  </a:path>
                </a:pathLst>
              </a:custGeom>
              <a:grpFill/>
              <a:ln w="4763" cap="flat">
                <a:noFill/>
                <a:prstDash val="solid"/>
                <a:miter/>
              </a:ln>
            </p:spPr>
            <p:txBody>
              <a:bodyPr rtlCol="0" anchor="ctr"/>
              <a:lstStyle/>
              <a:p>
                <a:endParaRPr lang="en-EG"/>
              </a:p>
            </p:txBody>
          </p:sp>
        </p:grpSp>
        <p:sp>
          <p:nvSpPr>
            <p:cNvPr id="16" name="Freeform 15">
              <a:extLst>
                <a:ext uri="{FF2B5EF4-FFF2-40B4-BE49-F238E27FC236}">
                  <a16:creationId xmlns:a16="http://schemas.microsoft.com/office/drawing/2014/main" id="{9C73CD23-87AC-53DB-FBA9-A36134F659B4}"/>
                </a:ext>
              </a:extLst>
            </p:cNvPr>
            <p:cNvSpPr/>
            <p:nvPr/>
          </p:nvSpPr>
          <p:spPr>
            <a:xfrm>
              <a:off x="-245459" y="-844036"/>
              <a:ext cx="2301811" cy="2199243"/>
            </a:xfrm>
            <a:custGeom>
              <a:avLst/>
              <a:gdLst>
                <a:gd name="connsiteX0" fmla="*/ 0 w 2301811"/>
                <a:gd name="connsiteY0" fmla="*/ 58177 h 2199243"/>
                <a:gd name="connsiteX1" fmla="*/ 75962 w 2301811"/>
                <a:gd name="connsiteY1" fmla="*/ 36888 h 2199243"/>
                <a:gd name="connsiteX2" fmla="*/ 83534 w 2301811"/>
                <a:gd name="connsiteY2" fmla="*/ 67082 h 2199243"/>
                <a:gd name="connsiteX3" fmla="*/ 9239 w 2301811"/>
                <a:gd name="connsiteY3" fmla="*/ 87895 h 2199243"/>
                <a:gd name="connsiteX4" fmla="*/ 0 w 2301811"/>
                <a:gd name="connsiteY4" fmla="*/ 58177 h 2199243"/>
                <a:gd name="connsiteX5" fmla="*/ 231029 w 2301811"/>
                <a:gd name="connsiteY5" fmla="*/ 7884 h 2199243"/>
                <a:gd name="connsiteX6" fmla="*/ 389001 w 2301811"/>
                <a:gd name="connsiteY6" fmla="*/ 550 h 2199243"/>
                <a:gd name="connsiteX7" fmla="*/ 387906 w 2301811"/>
                <a:gd name="connsiteY7" fmla="*/ 31649 h 2199243"/>
                <a:gd name="connsiteX8" fmla="*/ 234791 w 2301811"/>
                <a:gd name="connsiteY8" fmla="*/ 38793 h 2199243"/>
                <a:gd name="connsiteX9" fmla="*/ 231029 w 2301811"/>
                <a:gd name="connsiteY9" fmla="*/ 7884 h 2199243"/>
                <a:gd name="connsiteX10" fmla="*/ 468059 w 2301811"/>
                <a:gd name="connsiteY10" fmla="*/ 7027 h 2199243"/>
                <a:gd name="connsiteX11" fmla="*/ 622316 w 2301811"/>
                <a:gd name="connsiteY11" fmla="*/ 45318 h 2199243"/>
                <a:gd name="connsiteX12" fmla="*/ 611172 w 2301811"/>
                <a:gd name="connsiteY12" fmla="*/ 74417 h 2199243"/>
                <a:gd name="connsiteX13" fmla="*/ 463963 w 2301811"/>
                <a:gd name="connsiteY13" fmla="*/ 37888 h 2199243"/>
                <a:gd name="connsiteX14" fmla="*/ 468011 w 2301811"/>
                <a:gd name="connsiteY14" fmla="*/ 7027 h 2199243"/>
                <a:gd name="connsiteX15" fmla="*/ 761905 w 2301811"/>
                <a:gd name="connsiteY15" fmla="*/ 122042 h 2199243"/>
                <a:gd name="connsiteX16" fmla="*/ 822150 w 2301811"/>
                <a:gd name="connsiteY16" fmla="*/ 174334 h 2199243"/>
                <a:gd name="connsiteX17" fmla="*/ 800148 w 2301811"/>
                <a:gd name="connsiteY17" fmla="*/ 196337 h 2199243"/>
                <a:gd name="connsiteX18" fmla="*/ 743236 w 2301811"/>
                <a:gd name="connsiteY18" fmla="*/ 146902 h 2199243"/>
                <a:gd name="connsiteX19" fmla="*/ 761905 w 2301811"/>
                <a:gd name="connsiteY19" fmla="*/ 121994 h 2199243"/>
                <a:gd name="connsiteX20" fmla="*/ 895112 w 2301811"/>
                <a:gd name="connsiteY20" fmla="*/ 315685 h 2199243"/>
                <a:gd name="connsiteX21" fmla="*/ 920639 w 2301811"/>
                <a:gd name="connsiteY21" fmla="*/ 297873 h 2199243"/>
                <a:gd name="connsiteX22" fmla="*/ 1004983 w 2301811"/>
                <a:gd name="connsiteY22" fmla="*/ 429937 h 2199243"/>
                <a:gd name="connsiteX23" fmla="*/ 978027 w 2301811"/>
                <a:gd name="connsiteY23" fmla="*/ 445558 h 2199243"/>
                <a:gd name="connsiteX24" fmla="*/ 895112 w 2301811"/>
                <a:gd name="connsiteY24" fmla="*/ 315685 h 2199243"/>
                <a:gd name="connsiteX25" fmla="*/ 1014984 w 2301811"/>
                <a:gd name="connsiteY25" fmla="*/ 513043 h 2199243"/>
                <a:gd name="connsiteX26" fmla="*/ 1042654 w 2301811"/>
                <a:gd name="connsiteY26" fmla="*/ 498803 h 2199243"/>
                <a:gd name="connsiteX27" fmla="*/ 1106853 w 2301811"/>
                <a:gd name="connsiteY27" fmla="*/ 642202 h 2199243"/>
                <a:gd name="connsiteX28" fmla="*/ 1077754 w 2301811"/>
                <a:gd name="connsiteY28" fmla="*/ 653251 h 2199243"/>
                <a:gd name="connsiteX29" fmla="*/ 1014984 w 2301811"/>
                <a:gd name="connsiteY29" fmla="*/ 513043 h 2199243"/>
                <a:gd name="connsiteX30" fmla="*/ 1123188 w 2301811"/>
                <a:gd name="connsiteY30" fmla="*/ 799698 h 2199243"/>
                <a:gd name="connsiteX31" fmla="*/ 1153478 w 2301811"/>
                <a:gd name="connsiteY31" fmla="*/ 792364 h 2199243"/>
                <a:gd name="connsiteX32" fmla="*/ 1169527 w 2301811"/>
                <a:gd name="connsiteY32" fmla="*/ 869373 h 2199243"/>
                <a:gd name="connsiteX33" fmla="*/ 1138857 w 2301811"/>
                <a:gd name="connsiteY33" fmla="*/ 874755 h 2199243"/>
                <a:gd name="connsiteX34" fmla="*/ 1123236 w 2301811"/>
                <a:gd name="connsiteY34" fmla="*/ 799650 h 2199243"/>
                <a:gd name="connsiteX35" fmla="*/ 1156716 w 2301811"/>
                <a:gd name="connsiteY35" fmla="*/ 1027488 h 2199243"/>
                <a:gd name="connsiteX36" fmla="*/ 1187815 w 2301811"/>
                <a:gd name="connsiteY36" fmla="*/ 1025440 h 2199243"/>
                <a:gd name="connsiteX37" fmla="*/ 1192482 w 2301811"/>
                <a:gd name="connsiteY37" fmla="*/ 1181841 h 2199243"/>
                <a:gd name="connsiteX38" fmla="*/ 1161336 w 2301811"/>
                <a:gd name="connsiteY38" fmla="*/ 1182031 h 2199243"/>
                <a:gd name="connsiteX39" fmla="*/ 1156764 w 2301811"/>
                <a:gd name="connsiteY39" fmla="*/ 1027488 h 2199243"/>
                <a:gd name="connsiteX40" fmla="*/ 1161574 w 2301811"/>
                <a:gd name="connsiteY40" fmla="*/ 1259803 h 2199243"/>
                <a:gd name="connsiteX41" fmla="*/ 1192721 w 2301811"/>
                <a:gd name="connsiteY41" fmla="*/ 1259660 h 2199243"/>
                <a:gd name="connsiteX42" fmla="*/ 1197388 w 2301811"/>
                <a:gd name="connsiteY42" fmla="*/ 1414060 h 2199243"/>
                <a:gd name="connsiteX43" fmla="*/ 1166336 w 2301811"/>
                <a:gd name="connsiteY43" fmla="*/ 1416299 h 2199243"/>
                <a:gd name="connsiteX44" fmla="*/ 1161574 w 2301811"/>
                <a:gd name="connsiteY44" fmla="*/ 1259803 h 2199243"/>
                <a:gd name="connsiteX45" fmla="*/ 1189053 w 2301811"/>
                <a:gd name="connsiteY45" fmla="*/ 1572366 h 2199243"/>
                <a:gd name="connsiteX46" fmla="*/ 1219391 w 2301811"/>
                <a:gd name="connsiteY46" fmla="*/ 1565270 h 2199243"/>
                <a:gd name="connsiteX47" fmla="*/ 1240298 w 2301811"/>
                <a:gd name="connsiteY47" fmla="*/ 1638422 h 2199243"/>
                <a:gd name="connsiteX48" fmla="*/ 1210818 w 2301811"/>
                <a:gd name="connsiteY48" fmla="*/ 1648471 h 2199243"/>
                <a:gd name="connsiteX49" fmla="*/ 1189053 w 2301811"/>
                <a:gd name="connsiteY49" fmla="*/ 1572366 h 2199243"/>
                <a:gd name="connsiteX50" fmla="*/ 1276493 w 2301811"/>
                <a:gd name="connsiteY50" fmla="*/ 1792250 h 2199243"/>
                <a:gd name="connsiteX51" fmla="*/ 1303449 w 2301811"/>
                <a:gd name="connsiteY51" fmla="*/ 1776630 h 2199243"/>
                <a:gd name="connsiteX52" fmla="*/ 1352836 w 2301811"/>
                <a:gd name="connsiteY52" fmla="*/ 1852639 h 2199243"/>
                <a:gd name="connsiteX53" fmla="*/ 1364361 w 2301811"/>
                <a:gd name="connsiteY53" fmla="*/ 1868308 h 2199243"/>
                <a:gd name="connsiteX54" fmla="*/ 1390745 w 2301811"/>
                <a:gd name="connsiteY54" fmla="*/ 1901883 h 2199243"/>
                <a:gd name="connsiteX55" fmla="*/ 1366695 w 2301811"/>
                <a:gd name="connsiteY55" fmla="*/ 1921695 h 2199243"/>
                <a:gd name="connsiteX56" fmla="*/ 1339453 w 2301811"/>
                <a:gd name="connsiteY56" fmla="*/ 1887024 h 2199243"/>
                <a:gd name="connsiteX57" fmla="*/ 1327595 w 2301811"/>
                <a:gd name="connsiteY57" fmla="*/ 1870879 h 2199243"/>
                <a:gd name="connsiteX58" fmla="*/ 1276541 w 2301811"/>
                <a:gd name="connsiteY58" fmla="*/ 1792250 h 2199243"/>
                <a:gd name="connsiteX59" fmla="*/ 1441752 w 2301811"/>
                <a:gd name="connsiteY59" fmla="*/ 1958652 h 2199243"/>
                <a:gd name="connsiteX60" fmla="*/ 1558576 w 2301811"/>
                <a:gd name="connsiteY60" fmla="*/ 2055903 h 2199243"/>
                <a:gd name="connsiteX61" fmla="*/ 1541288 w 2301811"/>
                <a:gd name="connsiteY61" fmla="*/ 2081810 h 2199243"/>
                <a:gd name="connsiteX62" fmla="*/ 1419558 w 2301811"/>
                <a:gd name="connsiteY62" fmla="*/ 1980512 h 2199243"/>
                <a:gd name="connsiteX63" fmla="*/ 1441752 w 2301811"/>
                <a:gd name="connsiteY63" fmla="*/ 1958652 h 2199243"/>
                <a:gd name="connsiteX64" fmla="*/ 1693355 w 2301811"/>
                <a:gd name="connsiteY64" fmla="*/ 2125244 h 2199243"/>
                <a:gd name="connsiteX65" fmla="*/ 1765887 w 2301811"/>
                <a:gd name="connsiteY65" fmla="*/ 2147771 h 2199243"/>
                <a:gd name="connsiteX66" fmla="*/ 1758363 w 2301811"/>
                <a:gd name="connsiteY66" fmla="*/ 2178013 h 2199243"/>
                <a:gd name="connsiteX67" fmla="*/ 1682401 w 2301811"/>
                <a:gd name="connsiteY67" fmla="*/ 2154391 h 2199243"/>
                <a:gd name="connsiteX68" fmla="*/ 1693355 w 2301811"/>
                <a:gd name="connsiteY68" fmla="*/ 2125244 h 2199243"/>
                <a:gd name="connsiteX69" fmla="*/ 1916573 w 2301811"/>
                <a:gd name="connsiteY69" fmla="*/ 2167869 h 2199243"/>
                <a:gd name="connsiteX70" fmla="*/ 2068830 w 2301811"/>
                <a:gd name="connsiteY70" fmla="*/ 2157010 h 2199243"/>
                <a:gd name="connsiteX71" fmla="*/ 2073878 w 2301811"/>
                <a:gd name="connsiteY71" fmla="*/ 2187729 h 2199243"/>
                <a:gd name="connsiteX72" fmla="*/ 1915716 w 2301811"/>
                <a:gd name="connsiteY72" fmla="*/ 2198968 h 2199243"/>
                <a:gd name="connsiteX73" fmla="*/ 1916525 w 2301811"/>
                <a:gd name="connsiteY73" fmla="*/ 2167821 h 2199243"/>
                <a:gd name="connsiteX74" fmla="*/ 2143792 w 2301811"/>
                <a:gd name="connsiteY74" fmla="*/ 2141247 h 2199243"/>
                <a:gd name="connsiteX75" fmla="*/ 2287619 w 2301811"/>
                <a:gd name="connsiteY75" fmla="*/ 2090240 h 2199243"/>
                <a:gd name="connsiteX76" fmla="*/ 2301812 w 2301811"/>
                <a:gd name="connsiteY76" fmla="*/ 2117958 h 2199243"/>
                <a:gd name="connsiteX77" fmla="*/ 2151459 w 2301811"/>
                <a:gd name="connsiteY77" fmla="*/ 2171393 h 2199243"/>
                <a:gd name="connsiteX78" fmla="*/ 2143744 w 2301811"/>
                <a:gd name="connsiteY78" fmla="*/ 2141247 h 219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01811" h="2199243">
                  <a:moveTo>
                    <a:pt x="0" y="58177"/>
                  </a:moveTo>
                  <a:cubicBezTo>
                    <a:pt x="24956" y="50414"/>
                    <a:pt x="50530" y="43270"/>
                    <a:pt x="75962" y="36888"/>
                  </a:cubicBezTo>
                  <a:lnTo>
                    <a:pt x="83534" y="67082"/>
                  </a:lnTo>
                  <a:cubicBezTo>
                    <a:pt x="58674" y="73321"/>
                    <a:pt x="33671" y="80322"/>
                    <a:pt x="9239" y="87895"/>
                  </a:cubicBezTo>
                  <a:lnTo>
                    <a:pt x="0" y="58177"/>
                  </a:lnTo>
                  <a:close/>
                  <a:moveTo>
                    <a:pt x="231029" y="7884"/>
                  </a:moveTo>
                  <a:cubicBezTo>
                    <a:pt x="285607" y="1265"/>
                    <a:pt x="338709" y="-1212"/>
                    <a:pt x="389001" y="550"/>
                  </a:cubicBezTo>
                  <a:lnTo>
                    <a:pt x="387906" y="31649"/>
                  </a:lnTo>
                  <a:cubicBezTo>
                    <a:pt x="339233" y="29935"/>
                    <a:pt x="287750" y="32364"/>
                    <a:pt x="234791" y="38793"/>
                  </a:cubicBezTo>
                  <a:lnTo>
                    <a:pt x="231029" y="7884"/>
                  </a:lnTo>
                  <a:close/>
                  <a:moveTo>
                    <a:pt x="468059" y="7027"/>
                  </a:moveTo>
                  <a:cubicBezTo>
                    <a:pt x="522780" y="14219"/>
                    <a:pt x="574691" y="27125"/>
                    <a:pt x="622316" y="45318"/>
                  </a:cubicBezTo>
                  <a:lnTo>
                    <a:pt x="611172" y="74417"/>
                  </a:lnTo>
                  <a:cubicBezTo>
                    <a:pt x="565785" y="57081"/>
                    <a:pt x="516303" y="44794"/>
                    <a:pt x="463963" y="37888"/>
                  </a:cubicBezTo>
                  <a:lnTo>
                    <a:pt x="468011" y="7027"/>
                  </a:lnTo>
                  <a:close/>
                  <a:moveTo>
                    <a:pt x="761905" y="122042"/>
                  </a:moveTo>
                  <a:cubicBezTo>
                    <a:pt x="783003" y="137901"/>
                    <a:pt x="803291" y="155474"/>
                    <a:pt x="822150" y="174334"/>
                  </a:cubicBezTo>
                  <a:lnTo>
                    <a:pt x="800148" y="196337"/>
                  </a:lnTo>
                  <a:cubicBezTo>
                    <a:pt x="782336" y="178525"/>
                    <a:pt x="763143" y="161856"/>
                    <a:pt x="743236" y="146902"/>
                  </a:cubicBezTo>
                  <a:lnTo>
                    <a:pt x="761905" y="121994"/>
                  </a:lnTo>
                  <a:close/>
                  <a:moveTo>
                    <a:pt x="895112" y="315685"/>
                  </a:moveTo>
                  <a:lnTo>
                    <a:pt x="920639" y="297873"/>
                  </a:lnTo>
                  <a:cubicBezTo>
                    <a:pt x="951452" y="342117"/>
                    <a:pt x="979837" y="386551"/>
                    <a:pt x="1004983" y="429937"/>
                  </a:cubicBezTo>
                  <a:lnTo>
                    <a:pt x="978027" y="445558"/>
                  </a:lnTo>
                  <a:cubicBezTo>
                    <a:pt x="953310" y="402886"/>
                    <a:pt x="925401" y="359214"/>
                    <a:pt x="895112" y="315685"/>
                  </a:cubicBezTo>
                  <a:close/>
                  <a:moveTo>
                    <a:pt x="1014984" y="513043"/>
                  </a:moveTo>
                  <a:lnTo>
                    <a:pt x="1042654" y="498803"/>
                  </a:lnTo>
                  <a:cubicBezTo>
                    <a:pt x="1067181" y="546428"/>
                    <a:pt x="1088755" y="594672"/>
                    <a:pt x="1106853" y="642202"/>
                  </a:cubicBezTo>
                  <a:lnTo>
                    <a:pt x="1077754" y="653251"/>
                  </a:lnTo>
                  <a:cubicBezTo>
                    <a:pt x="1060085" y="606817"/>
                    <a:pt x="1038987" y="559668"/>
                    <a:pt x="1014984" y="513043"/>
                  </a:cubicBezTo>
                  <a:close/>
                  <a:moveTo>
                    <a:pt x="1123188" y="799698"/>
                  </a:moveTo>
                  <a:lnTo>
                    <a:pt x="1153478" y="792364"/>
                  </a:lnTo>
                  <a:cubicBezTo>
                    <a:pt x="1159574" y="817605"/>
                    <a:pt x="1164955" y="843513"/>
                    <a:pt x="1169527" y="869373"/>
                  </a:cubicBezTo>
                  <a:lnTo>
                    <a:pt x="1138857" y="874755"/>
                  </a:lnTo>
                  <a:cubicBezTo>
                    <a:pt x="1134428" y="849514"/>
                    <a:pt x="1129141" y="824272"/>
                    <a:pt x="1123236" y="799650"/>
                  </a:cubicBezTo>
                  <a:close/>
                  <a:moveTo>
                    <a:pt x="1156716" y="1027488"/>
                  </a:moveTo>
                  <a:lnTo>
                    <a:pt x="1187815" y="1025440"/>
                  </a:lnTo>
                  <a:cubicBezTo>
                    <a:pt x="1191435" y="1081352"/>
                    <a:pt x="1192197" y="1135883"/>
                    <a:pt x="1192482" y="1181841"/>
                  </a:cubicBezTo>
                  <a:lnTo>
                    <a:pt x="1161336" y="1182031"/>
                  </a:lnTo>
                  <a:cubicBezTo>
                    <a:pt x="1161098" y="1136549"/>
                    <a:pt x="1160336" y="1082590"/>
                    <a:pt x="1156764" y="1027488"/>
                  </a:cubicBezTo>
                  <a:close/>
                  <a:moveTo>
                    <a:pt x="1161574" y="1259803"/>
                  </a:moveTo>
                  <a:lnTo>
                    <a:pt x="1192721" y="1259660"/>
                  </a:lnTo>
                  <a:cubicBezTo>
                    <a:pt x="1192959" y="1317143"/>
                    <a:pt x="1193864" y="1365388"/>
                    <a:pt x="1197388" y="1414060"/>
                  </a:cubicBezTo>
                  <a:lnTo>
                    <a:pt x="1166336" y="1416299"/>
                  </a:lnTo>
                  <a:cubicBezTo>
                    <a:pt x="1162764" y="1366769"/>
                    <a:pt x="1161860" y="1317905"/>
                    <a:pt x="1161574" y="1259803"/>
                  </a:cubicBezTo>
                  <a:close/>
                  <a:moveTo>
                    <a:pt x="1189053" y="1572366"/>
                  </a:moveTo>
                  <a:lnTo>
                    <a:pt x="1219391" y="1565270"/>
                  </a:lnTo>
                  <a:cubicBezTo>
                    <a:pt x="1225201" y="1590225"/>
                    <a:pt x="1232249" y="1614800"/>
                    <a:pt x="1240298" y="1638422"/>
                  </a:cubicBezTo>
                  <a:lnTo>
                    <a:pt x="1210818" y="1648471"/>
                  </a:lnTo>
                  <a:cubicBezTo>
                    <a:pt x="1202436" y="1623896"/>
                    <a:pt x="1195149" y="1598321"/>
                    <a:pt x="1189053" y="1572366"/>
                  </a:cubicBezTo>
                  <a:close/>
                  <a:moveTo>
                    <a:pt x="1276493" y="1792250"/>
                  </a:moveTo>
                  <a:lnTo>
                    <a:pt x="1303449" y="1776630"/>
                  </a:lnTo>
                  <a:cubicBezTo>
                    <a:pt x="1318117" y="1801966"/>
                    <a:pt x="1334691" y="1827541"/>
                    <a:pt x="1352836" y="1852639"/>
                  </a:cubicBezTo>
                  <a:cubicBezTo>
                    <a:pt x="1356598" y="1857830"/>
                    <a:pt x="1360408" y="1863069"/>
                    <a:pt x="1364361" y="1868308"/>
                  </a:cubicBezTo>
                  <a:cubicBezTo>
                    <a:pt x="1373076" y="1879928"/>
                    <a:pt x="1381887" y="1891120"/>
                    <a:pt x="1390745" y="1901883"/>
                  </a:cubicBezTo>
                  <a:lnTo>
                    <a:pt x="1366695" y="1921695"/>
                  </a:lnTo>
                  <a:cubicBezTo>
                    <a:pt x="1357503" y="1910551"/>
                    <a:pt x="1348454" y="1899026"/>
                    <a:pt x="1339453" y="1887024"/>
                  </a:cubicBezTo>
                  <a:cubicBezTo>
                    <a:pt x="1335405" y="1881643"/>
                    <a:pt x="1331452" y="1876261"/>
                    <a:pt x="1327595" y="1870879"/>
                  </a:cubicBezTo>
                  <a:cubicBezTo>
                    <a:pt x="1308878" y="1844924"/>
                    <a:pt x="1291685" y="1818444"/>
                    <a:pt x="1276541" y="1792250"/>
                  </a:cubicBezTo>
                  <a:close/>
                  <a:moveTo>
                    <a:pt x="1441752" y="1958652"/>
                  </a:moveTo>
                  <a:cubicBezTo>
                    <a:pt x="1478328" y="1995847"/>
                    <a:pt x="1517666" y="2028566"/>
                    <a:pt x="1558576" y="2055903"/>
                  </a:cubicBezTo>
                  <a:lnTo>
                    <a:pt x="1541288" y="2081810"/>
                  </a:lnTo>
                  <a:cubicBezTo>
                    <a:pt x="1498616" y="2053283"/>
                    <a:pt x="1457658" y="2019231"/>
                    <a:pt x="1419558" y="1980512"/>
                  </a:cubicBezTo>
                  <a:lnTo>
                    <a:pt x="1441752" y="1958652"/>
                  </a:lnTo>
                  <a:close/>
                  <a:moveTo>
                    <a:pt x="1693355" y="2125244"/>
                  </a:moveTo>
                  <a:cubicBezTo>
                    <a:pt x="1716929" y="2134103"/>
                    <a:pt x="1741313" y="2141675"/>
                    <a:pt x="1765887" y="2147771"/>
                  </a:cubicBezTo>
                  <a:lnTo>
                    <a:pt x="1758363" y="2178013"/>
                  </a:lnTo>
                  <a:cubicBezTo>
                    <a:pt x="1732645" y="2171631"/>
                    <a:pt x="1707071" y="2163678"/>
                    <a:pt x="1682401" y="2154391"/>
                  </a:cubicBezTo>
                  <a:lnTo>
                    <a:pt x="1693355" y="2125244"/>
                  </a:lnTo>
                  <a:close/>
                  <a:moveTo>
                    <a:pt x="1916573" y="2167869"/>
                  </a:moveTo>
                  <a:cubicBezTo>
                    <a:pt x="1966151" y="2169155"/>
                    <a:pt x="2017395" y="2165535"/>
                    <a:pt x="2068830" y="2157010"/>
                  </a:cubicBezTo>
                  <a:lnTo>
                    <a:pt x="2073878" y="2187729"/>
                  </a:lnTo>
                  <a:cubicBezTo>
                    <a:pt x="2020491" y="2196539"/>
                    <a:pt x="1967294" y="2200349"/>
                    <a:pt x="1915716" y="2198968"/>
                  </a:cubicBezTo>
                  <a:lnTo>
                    <a:pt x="1916525" y="2167821"/>
                  </a:lnTo>
                  <a:close/>
                  <a:moveTo>
                    <a:pt x="2143792" y="2141247"/>
                  </a:moveTo>
                  <a:cubicBezTo>
                    <a:pt x="2230898" y="2119006"/>
                    <a:pt x="2287096" y="2090526"/>
                    <a:pt x="2287619" y="2090240"/>
                  </a:cubicBezTo>
                  <a:lnTo>
                    <a:pt x="2301812" y="2117958"/>
                  </a:lnTo>
                  <a:cubicBezTo>
                    <a:pt x="2299430" y="2119196"/>
                    <a:pt x="2242233" y="2148200"/>
                    <a:pt x="2151459" y="2171393"/>
                  </a:cubicBezTo>
                  <a:lnTo>
                    <a:pt x="2143744" y="2141247"/>
                  </a:lnTo>
                  <a:close/>
                </a:path>
              </a:pathLst>
            </a:custGeom>
            <a:grpFill/>
            <a:ln w="4763" cap="flat">
              <a:noFill/>
              <a:prstDash val="solid"/>
              <a:miter/>
            </a:ln>
          </p:spPr>
          <p:txBody>
            <a:bodyPr rtlCol="0" anchor="ctr"/>
            <a:lstStyle/>
            <a:p>
              <a:endParaRPr lang="en-EG"/>
            </a:p>
          </p:txBody>
        </p:sp>
        <p:grpSp>
          <p:nvGrpSpPr>
            <p:cNvPr id="17" name="Graphic 2">
              <a:extLst>
                <a:ext uri="{FF2B5EF4-FFF2-40B4-BE49-F238E27FC236}">
                  <a16:creationId xmlns:a16="http://schemas.microsoft.com/office/drawing/2014/main" id="{CCE0DF89-A571-4818-F921-A853923DAEC8}"/>
                </a:ext>
              </a:extLst>
            </p:cNvPr>
            <p:cNvGrpSpPr/>
            <p:nvPr/>
          </p:nvGrpSpPr>
          <p:grpSpPr>
            <a:xfrm>
              <a:off x="2149076" y="541553"/>
              <a:ext cx="918003" cy="837538"/>
              <a:chOff x="2149076" y="541553"/>
              <a:chExt cx="918003" cy="837538"/>
            </a:xfrm>
            <a:grpFill/>
          </p:grpSpPr>
          <p:sp>
            <p:nvSpPr>
              <p:cNvPr id="42" name="Freeform 41">
                <a:extLst>
                  <a:ext uri="{FF2B5EF4-FFF2-40B4-BE49-F238E27FC236}">
                    <a16:creationId xmlns:a16="http://schemas.microsoft.com/office/drawing/2014/main" id="{30040117-E3BE-5C3B-569F-F19333AA1BBA}"/>
                  </a:ext>
                </a:extLst>
              </p:cNvPr>
              <p:cNvSpPr/>
              <p:nvPr/>
            </p:nvSpPr>
            <p:spPr>
              <a:xfrm>
                <a:off x="2325015" y="630464"/>
                <a:ext cx="653564" cy="663809"/>
              </a:xfrm>
              <a:custGeom>
                <a:avLst/>
                <a:gdLst>
                  <a:gd name="connsiteX0" fmla="*/ 268356 w 653564"/>
                  <a:gd name="connsiteY0" fmla="*/ 656744 h 663809"/>
                  <a:gd name="connsiteX1" fmla="*/ 271642 w 653564"/>
                  <a:gd name="connsiteY1" fmla="*/ 657935 h 663809"/>
                  <a:gd name="connsiteX2" fmla="*/ 275310 w 653564"/>
                  <a:gd name="connsiteY2" fmla="*/ 658649 h 663809"/>
                  <a:gd name="connsiteX3" fmla="*/ 610828 w 653564"/>
                  <a:gd name="connsiteY3" fmla="*/ 494200 h 663809"/>
                  <a:gd name="connsiteX4" fmla="*/ 572871 w 653564"/>
                  <a:gd name="connsiteY4" fmla="*/ 111200 h 663809"/>
                  <a:gd name="connsiteX5" fmla="*/ 192585 w 653564"/>
                  <a:gd name="connsiteY5" fmla="*/ 28427 h 663809"/>
                  <a:gd name="connsiteX6" fmla="*/ 4038 w 653564"/>
                  <a:gd name="connsiteY6" fmla="*/ 380710 h 663809"/>
                  <a:gd name="connsiteX7" fmla="*/ 268356 w 653564"/>
                  <a:gd name="connsiteY7" fmla="*/ 656792 h 663809"/>
                  <a:gd name="connsiteX8" fmla="*/ 338842 w 653564"/>
                  <a:gd name="connsiteY8" fmla="*/ 25284 h 663809"/>
                  <a:gd name="connsiteX9" fmla="*/ 624163 w 653564"/>
                  <a:gd name="connsiteY9" fmla="*/ 376614 h 663809"/>
                  <a:gd name="connsiteX10" fmla="*/ 278024 w 653564"/>
                  <a:gd name="connsiteY10" fmla="*/ 632693 h 663809"/>
                  <a:gd name="connsiteX11" fmla="*/ 133721 w 653564"/>
                  <a:gd name="connsiteY11" fmla="*/ 559732 h 663809"/>
                  <a:gd name="connsiteX12" fmla="*/ 26469 w 653564"/>
                  <a:gd name="connsiteY12" fmla="*/ 347039 h 663809"/>
                  <a:gd name="connsiteX13" fmla="*/ 338842 w 653564"/>
                  <a:gd name="connsiteY13" fmla="*/ 25284 h 66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564" h="663809">
                    <a:moveTo>
                      <a:pt x="268356" y="656744"/>
                    </a:moveTo>
                    <a:cubicBezTo>
                      <a:pt x="269357" y="657220"/>
                      <a:pt x="270404" y="657649"/>
                      <a:pt x="271642" y="657935"/>
                    </a:cubicBezTo>
                    <a:cubicBezTo>
                      <a:pt x="272928" y="658411"/>
                      <a:pt x="274167" y="658601"/>
                      <a:pt x="275310" y="658649"/>
                    </a:cubicBezTo>
                    <a:cubicBezTo>
                      <a:pt x="403849" y="685367"/>
                      <a:pt x="548106" y="605023"/>
                      <a:pt x="610828" y="494200"/>
                    </a:cubicBezTo>
                    <a:cubicBezTo>
                      <a:pt x="678836" y="373947"/>
                      <a:pt x="665311" y="214879"/>
                      <a:pt x="572871" y="111200"/>
                    </a:cubicBezTo>
                    <a:cubicBezTo>
                      <a:pt x="478383" y="5186"/>
                      <a:pt x="322268" y="-30771"/>
                      <a:pt x="192585" y="28427"/>
                    </a:cubicBezTo>
                    <a:cubicBezTo>
                      <a:pt x="58330" y="89721"/>
                      <a:pt x="-19013" y="234977"/>
                      <a:pt x="4038" y="380710"/>
                    </a:cubicBezTo>
                    <a:cubicBezTo>
                      <a:pt x="27326" y="528014"/>
                      <a:pt x="137578" y="609357"/>
                      <a:pt x="268356" y="656792"/>
                    </a:cubicBezTo>
                    <a:close/>
                    <a:moveTo>
                      <a:pt x="338842" y="25284"/>
                    </a:moveTo>
                    <a:cubicBezTo>
                      <a:pt x="518721" y="33666"/>
                      <a:pt x="651214" y="200258"/>
                      <a:pt x="624163" y="376614"/>
                    </a:cubicBezTo>
                    <a:cubicBezTo>
                      <a:pt x="600541" y="530538"/>
                      <a:pt x="439187" y="668841"/>
                      <a:pt x="278024" y="632693"/>
                    </a:cubicBezTo>
                    <a:cubicBezTo>
                      <a:pt x="226018" y="614120"/>
                      <a:pt x="176583" y="596451"/>
                      <a:pt x="133721" y="559732"/>
                    </a:cubicBezTo>
                    <a:cubicBezTo>
                      <a:pt x="70903" y="505963"/>
                      <a:pt x="31803" y="429573"/>
                      <a:pt x="26469" y="347039"/>
                    </a:cubicBezTo>
                    <a:cubicBezTo>
                      <a:pt x="15134" y="172064"/>
                      <a:pt x="162296" y="17045"/>
                      <a:pt x="338842" y="25284"/>
                    </a:cubicBezTo>
                    <a:close/>
                  </a:path>
                </a:pathLst>
              </a:custGeom>
              <a:grpFill/>
              <a:ln w="4763" cap="flat">
                <a:noFill/>
                <a:prstDash val="solid"/>
                <a:miter/>
              </a:ln>
            </p:spPr>
            <p:txBody>
              <a:bodyPr rtlCol="0" anchor="ctr"/>
              <a:lstStyle/>
              <a:p>
                <a:endParaRPr lang="en-EG"/>
              </a:p>
            </p:txBody>
          </p:sp>
          <p:sp>
            <p:nvSpPr>
              <p:cNvPr id="43" name="Freeform 42">
                <a:extLst>
                  <a:ext uri="{FF2B5EF4-FFF2-40B4-BE49-F238E27FC236}">
                    <a16:creationId xmlns:a16="http://schemas.microsoft.com/office/drawing/2014/main" id="{08FFAD74-E460-A697-40A3-2E61C2EBCC83}"/>
                  </a:ext>
                </a:extLst>
              </p:cNvPr>
              <p:cNvSpPr/>
              <p:nvPr/>
            </p:nvSpPr>
            <p:spPr>
              <a:xfrm>
                <a:off x="2149076" y="541553"/>
                <a:ext cx="918003" cy="837538"/>
              </a:xfrm>
              <a:custGeom>
                <a:avLst/>
                <a:gdLst>
                  <a:gd name="connsiteX0" fmla="*/ 92156 w 918003"/>
                  <a:gd name="connsiteY0" fmla="*/ 483193 h 837538"/>
                  <a:gd name="connsiteX1" fmla="*/ 123493 w 918003"/>
                  <a:gd name="connsiteY1" fmla="*/ 587302 h 837538"/>
                  <a:gd name="connsiteX2" fmla="*/ 100348 w 918003"/>
                  <a:gd name="connsiteY2" fmla="*/ 611400 h 837538"/>
                  <a:gd name="connsiteX3" fmla="*/ 100109 w 918003"/>
                  <a:gd name="connsiteY3" fmla="*/ 619449 h 837538"/>
                  <a:gd name="connsiteX4" fmla="*/ 13432 w 918003"/>
                  <a:gd name="connsiteY4" fmla="*/ 732606 h 837538"/>
                  <a:gd name="connsiteX5" fmla="*/ 64581 w 918003"/>
                  <a:gd name="connsiteY5" fmla="*/ 765467 h 837538"/>
                  <a:gd name="connsiteX6" fmla="*/ 69010 w 918003"/>
                  <a:gd name="connsiteY6" fmla="*/ 766276 h 837538"/>
                  <a:gd name="connsiteX7" fmla="*/ 70010 w 918003"/>
                  <a:gd name="connsiteY7" fmla="*/ 766276 h 837538"/>
                  <a:gd name="connsiteX8" fmla="*/ 155307 w 918003"/>
                  <a:gd name="connsiteY8" fmla="*/ 711127 h 837538"/>
                  <a:gd name="connsiteX9" fmla="*/ 166546 w 918003"/>
                  <a:gd name="connsiteY9" fmla="*/ 718366 h 837538"/>
                  <a:gd name="connsiteX10" fmla="*/ 206742 w 918003"/>
                  <a:gd name="connsiteY10" fmla="*/ 709269 h 837538"/>
                  <a:gd name="connsiteX11" fmla="*/ 252033 w 918003"/>
                  <a:gd name="connsiteY11" fmla="*/ 749751 h 837538"/>
                  <a:gd name="connsiteX12" fmla="*/ 438580 w 918003"/>
                  <a:gd name="connsiteY12" fmla="*/ 831761 h 837538"/>
                  <a:gd name="connsiteX13" fmla="*/ 442343 w 918003"/>
                  <a:gd name="connsiteY13" fmla="*/ 832380 h 837538"/>
                  <a:gd name="connsiteX14" fmla="*/ 868253 w 918003"/>
                  <a:gd name="connsiteY14" fmla="*/ 619877 h 837538"/>
                  <a:gd name="connsiteX15" fmla="*/ 811008 w 918003"/>
                  <a:gd name="connsiteY15" fmla="*/ 136340 h 837538"/>
                  <a:gd name="connsiteX16" fmla="*/ 316851 w 918003"/>
                  <a:gd name="connsiteY16" fmla="*/ 43043 h 837538"/>
                  <a:gd name="connsiteX17" fmla="*/ 92156 w 918003"/>
                  <a:gd name="connsiteY17" fmla="*/ 483241 h 837538"/>
                  <a:gd name="connsiteX18" fmla="*/ 168118 w 918003"/>
                  <a:gd name="connsiteY18" fmla="*/ 663597 h 837538"/>
                  <a:gd name="connsiteX19" fmla="*/ 148925 w 918003"/>
                  <a:gd name="connsiteY19" fmla="*/ 680075 h 837538"/>
                  <a:gd name="connsiteX20" fmla="*/ 147496 w 918003"/>
                  <a:gd name="connsiteY20" fmla="*/ 678885 h 837538"/>
                  <a:gd name="connsiteX21" fmla="*/ 137971 w 918003"/>
                  <a:gd name="connsiteY21" fmla="*/ 664407 h 837538"/>
                  <a:gd name="connsiteX22" fmla="*/ 127541 w 918003"/>
                  <a:gd name="connsiteY22" fmla="*/ 599779 h 837538"/>
                  <a:gd name="connsiteX23" fmla="*/ 129161 w 918003"/>
                  <a:gd name="connsiteY23" fmla="*/ 599351 h 837538"/>
                  <a:gd name="connsiteX24" fmla="*/ 168118 w 918003"/>
                  <a:gd name="connsiteY24" fmla="*/ 663549 h 837538"/>
                  <a:gd name="connsiteX25" fmla="*/ 72963 w 918003"/>
                  <a:gd name="connsiteY25" fmla="*/ 718366 h 837538"/>
                  <a:gd name="connsiteX26" fmla="*/ 53913 w 918003"/>
                  <a:gd name="connsiteY26" fmla="*/ 685885 h 837538"/>
                  <a:gd name="connsiteX27" fmla="*/ 93251 w 918003"/>
                  <a:gd name="connsiteY27" fmla="*/ 672646 h 837538"/>
                  <a:gd name="connsiteX28" fmla="*/ 72963 w 918003"/>
                  <a:gd name="connsiteY28" fmla="*/ 718413 h 837538"/>
                  <a:gd name="connsiteX29" fmla="*/ 24052 w 918003"/>
                  <a:gd name="connsiteY29" fmla="*/ 724414 h 837538"/>
                  <a:gd name="connsiteX30" fmla="*/ 103919 w 918003"/>
                  <a:gd name="connsiteY30" fmla="*/ 634165 h 837538"/>
                  <a:gd name="connsiteX31" fmla="*/ 124112 w 918003"/>
                  <a:gd name="connsiteY31" fmla="*/ 666978 h 837538"/>
                  <a:gd name="connsiteX32" fmla="*/ 128827 w 918003"/>
                  <a:gd name="connsiteY32" fmla="*/ 674646 h 837538"/>
                  <a:gd name="connsiteX33" fmla="*/ 116778 w 918003"/>
                  <a:gd name="connsiteY33" fmla="*/ 685314 h 837538"/>
                  <a:gd name="connsiteX34" fmla="*/ 92870 w 918003"/>
                  <a:gd name="connsiteY34" fmla="*/ 657834 h 837538"/>
                  <a:gd name="connsiteX35" fmla="*/ 41245 w 918003"/>
                  <a:gd name="connsiteY35" fmla="*/ 682647 h 837538"/>
                  <a:gd name="connsiteX36" fmla="*/ 62438 w 918003"/>
                  <a:gd name="connsiteY36" fmla="*/ 727653 h 837538"/>
                  <a:gd name="connsiteX37" fmla="*/ 50151 w 918003"/>
                  <a:gd name="connsiteY37" fmla="*/ 746845 h 837538"/>
                  <a:gd name="connsiteX38" fmla="*/ 24005 w 918003"/>
                  <a:gd name="connsiteY38" fmla="*/ 724414 h 837538"/>
                  <a:gd name="connsiteX39" fmla="*/ 718520 w 918003"/>
                  <a:gd name="connsiteY39" fmla="*/ 100003 h 837538"/>
                  <a:gd name="connsiteX40" fmla="*/ 871301 w 918003"/>
                  <a:gd name="connsiteY40" fmla="*/ 315982 h 837538"/>
                  <a:gd name="connsiteX41" fmla="*/ 284990 w 918003"/>
                  <a:gd name="connsiteY41" fmla="*/ 729272 h 837538"/>
                  <a:gd name="connsiteX42" fmla="*/ 155164 w 918003"/>
                  <a:gd name="connsiteY42" fmla="*/ 577920 h 837538"/>
                  <a:gd name="connsiteX43" fmla="*/ 251509 w 918003"/>
                  <a:gd name="connsiteY43" fmla="*/ 126196 h 837538"/>
                  <a:gd name="connsiteX44" fmla="*/ 718520 w 918003"/>
                  <a:gd name="connsiteY44" fmla="*/ 100003 h 8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8003" h="837538">
                    <a:moveTo>
                      <a:pt x="92156" y="483193"/>
                    </a:moveTo>
                    <a:cubicBezTo>
                      <a:pt x="97823" y="519341"/>
                      <a:pt x="108587" y="554298"/>
                      <a:pt x="123493" y="587302"/>
                    </a:cubicBezTo>
                    <a:cubicBezTo>
                      <a:pt x="111206" y="589397"/>
                      <a:pt x="102348" y="598113"/>
                      <a:pt x="100348" y="611400"/>
                    </a:cubicBezTo>
                    <a:cubicBezTo>
                      <a:pt x="99919" y="614115"/>
                      <a:pt x="99919" y="616782"/>
                      <a:pt x="100109" y="619449"/>
                    </a:cubicBezTo>
                    <a:cubicBezTo>
                      <a:pt x="35625" y="601542"/>
                      <a:pt x="-28573" y="671122"/>
                      <a:pt x="13432" y="732606"/>
                    </a:cubicBezTo>
                    <a:cubicBezTo>
                      <a:pt x="26053" y="751132"/>
                      <a:pt x="44817" y="761800"/>
                      <a:pt x="64581" y="765467"/>
                    </a:cubicBezTo>
                    <a:cubicBezTo>
                      <a:pt x="65962" y="765848"/>
                      <a:pt x="67439" y="766133"/>
                      <a:pt x="69010" y="766276"/>
                    </a:cubicBezTo>
                    <a:cubicBezTo>
                      <a:pt x="69344" y="766276"/>
                      <a:pt x="69677" y="766276"/>
                      <a:pt x="70010" y="766276"/>
                    </a:cubicBezTo>
                    <a:cubicBezTo>
                      <a:pt x="106967" y="770610"/>
                      <a:pt x="146068" y="750751"/>
                      <a:pt x="155307" y="711127"/>
                    </a:cubicBezTo>
                    <a:cubicBezTo>
                      <a:pt x="158783" y="714175"/>
                      <a:pt x="162498" y="716746"/>
                      <a:pt x="166546" y="718366"/>
                    </a:cubicBezTo>
                    <a:cubicBezTo>
                      <a:pt x="179643" y="723557"/>
                      <a:pt x="196360" y="718699"/>
                      <a:pt x="206742" y="709269"/>
                    </a:cubicBezTo>
                    <a:cubicBezTo>
                      <a:pt x="220839" y="723747"/>
                      <a:pt x="235984" y="737320"/>
                      <a:pt x="252033" y="749751"/>
                    </a:cubicBezTo>
                    <a:cubicBezTo>
                      <a:pt x="309755" y="794423"/>
                      <a:pt x="369953" y="813282"/>
                      <a:pt x="438580" y="831761"/>
                    </a:cubicBezTo>
                    <a:cubicBezTo>
                      <a:pt x="439866" y="832094"/>
                      <a:pt x="441152" y="832285"/>
                      <a:pt x="442343" y="832380"/>
                    </a:cubicBezTo>
                    <a:cubicBezTo>
                      <a:pt x="607697" y="861288"/>
                      <a:pt x="790386" y="765753"/>
                      <a:pt x="868253" y="619877"/>
                    </a:cubicBezTo>
                    <a:cubicBezTo>
                      <a:pt x="950644" y="465525"/>
                      <a:pt x="930118" y="265833"/>
                      <a:pt x="811008" y="136340"/>
                    </a:cubicBezTo>
                    <a:cubicBezTo>
                      <a:pt x="685754" y="181"/>
                      <a:pt x="482586" y="-39920"/>
                      <a:pt x="316851" y="43043"/>
                    </a:cubicBezTo>
                    <a:cubicBezTo>
                      <a:pt x="154735" y="124244"/>
                      <a:pt x="64200" y="304552"/>
                      <a:pt x="92156" y="483241"/>
                    </a:cubicBezTo>
                    <a:close/>
                    <a:moveTo>
                      <a:pt x="168118" y="663597"/>
                    </a:moveTo>
                    <a:cubicBezTo>
                      <a:pt x="159498" y="665788"/>
                      <a:pt x="151925" y="671836"/>
                      <a:pt x="148925" y="680075"/>
                    </a:cubicBezTo>
                    <a:cubicBezTo>
                      <a:pt x="148496" y="679647"/>
                      <a:pt x="147973" y="679265"/>
                      <a:pt x="147496" y="678885"/>
                    </a:cubicBezTo>
                    <a:cubicBezTo>
                      <a:pt x="143829" y="673598"/>
                      <a:pt x="140638" y="668455"/>
                      <a:pt x="137971" y="664407"/>
                    </a:cubicBezTo>
                    <a:cubicBezTo>
                      <a:pt x="130732" y="653310"/>
                      <a:pt x="91632" y="601637"/>
                      <a:pt x="127541" y="599779"/>
                    </a:cubicBezTo>
                    <a:cubicBezTo>
                      <a:pt x="128161" y="599779"/>
                      <a:pt x="128637" y="599541"/>
                      <a:pt x="129161" y="599351"/>
                    </a:cubicBezTo>
                    <a:cubicBezTo>
                      <a:pt x="140210" y="621830"/>
                      <a:pt x="153259" y="643356"/>
                      <a:pt x="168118" y="663549"/>
                    </a:cubicBezTo>
                    <a:close/>
                    <a:moveTo>
                      <a:pt x="72963" y="718366"/>
                    </a:moveTo>
                    <a:cubicBezTo>
                      <a:pt x="60057" y="713936"/>
                      <a:pt x="51056" y="699649"/>
                      <a:pt x="53913" y="685885"/>
                    </a:cubicBezTo>
                    <a:cubicBezTo>
                      <a:pt x="57580" y="668026"/>
                      <a:pt x="79440" y="663454"/>
                      <a:pt x="93251" y="672646"/>
                    </a:cubicBezTo>
                    <a:cubicBezTo>
                      <a:pt x="117540" y="688838"/>
                      <a:pt x="99157" y="723271"/>
                      <a:pt x="72963" y="718413"/>
                    </a:cubicBezTo>
                    <a:close/>
                    <a:moveTo>
                      <a:pt x="24052" y="724414"/>
                    </a:moveTo>
                    <a:cubicBezTo>
                      <a:pt x="-12428" y="668931"/>
                      <a:pt x="48817" y="613495"/>
                      <a:pt x="103919" y="634165"/>
                    </a:cubicBezTo>
                    <a:cubicBezTo>
                      <a:pt x="108920" y="646023"/>
                      <a:pt x="117635" y="657072"/>
                      <a:pt x="124112" y="666978"/>
                    </a:cubicBezTo>
                    <a:cubicBezTo>
                      <a:pt x="125636" y="669312"/>
                      <a:pt x="127208" y="671931"/>
                      <a:pt x="128827" y="674646"/>
                    </a:cubicBezTo>
                    <a:cubicBezTo>
                      <a:pt x="123684" y="675932"/>
                      <a:pt x="119207" y="679361"/>
                      <a:pt x="116778" y="685314"/>
                    </a:cubicBezTo>
                    <a:cubicBezTo>
                      <a:pt x="113730" y="673312"/>
                      <a:pt x="104681" y="662787"/>
                      <a:pt x="92870" y="657834"/>
                    </a:cubicBezTo>
                    <a:cubicBezTo>
                      <a:pt x="72011" y="649167"/>
                      <a:pt x="46531" y="659882"/>
                      <a:pt x="41245" y="682647"/>
                    </a:cubicBezTo>
                    <a:cubicBezTo>
                      <a:pt x="37006" y="700887"/>
                      <a:pt x="47008" y="718890"/>
                      <a:pt x="62438" y="727653"/>
                    </a:cubicBezTo>
                    <a:cubicBezTo>
                      <a:pt x="53485" y="729748"/>
                      <a:pt x="49389" y="738225"/>
                      <a:pt x="50151" y="746845"/>
                    </a:cubicBezTo>
                    <a:cubicBezTo>
                      <a:pt x="39911" y="741988"/>
                      <a:pt x="30720" y="734653"/>
                      <a:pt x="24005" y="724414"/>
                    </a:cubicBezTo>
                    <a:close/>
                    <a:moveTo>
                      <a:pt x="718520" y="100003"/>
                    </a:moveTo>
                    <a:cubicBezTo>
                      <a:pt x="795911" y="152962"/>
                      <a:pt x="848108" y="230209"/>
                      <a:pt x="871301" y="315982"/>
                    </a:cubicBezTo>
                    <a:cubicBezTo>
                      <a:pt x="891446" y="641023"/>
                      <a:pt x="652655" y="874242"/>
                      <a:pt x="284990" y="729272"/>
                    </a:cubicBezTo>
                    <a:cubicBezTo>
                      <a:pt x="230935" y="692934"/>
                      <a:pt x="186215" y="644261"/>
                      <a:pt x="155164" y="577920"/>
                    </a:cubicBezTo>
                    <a:cubicBezTo>
                      <a:pt x="83917" y="425710"/>
                      <a:pt x="124636" y="235924"/>
                      <a:pt x="251509" y="126196"/>
                    </a:cubicBezTo>
                    <a:cubicBezTo>
                      <a:pt x="382954" y="12468"/>
                      <a:pt x="575121" y="1847"/>
                      <a:pt x="718520" y="100003"/>
                    </a:cubicBezTo>
                    <a:close/>
                  </a:path>
                </a:pathLst>
              </a:custGeom>
              <a:grpFill/>
              <a:ln w="4763" cap="flat">
                <a:noFill/>
                <a:prstDash val="solid"/>
                <a:miter/>
              </a:ln>
            </p:spPr>
            <p:txBody>
              <a:bodyPr rtlCol="0" anchor="ctr"/>
              <a:lstStyle/>
              <a:p>
                <a:endParaRPr lang="en-EG"/>
              </a:p>
            </p:txBody>
          </p:sp>
          <p:sp>
            <p:nvSpPr>
              <p:cNvPr id="44" name="Freeform 43">
                <a:extLst>
                  <a:ext uri="{FF2B5EF4-FFF2-40B4-BE49-F238E27FC236}">
                    <a16:creationId xmlns:a16="http://schemas.microsoft.com/office/drawing/2014/main" id="{87352920-2AC5-BCF6-BE41-257B725294F7}"/>
                  </a:ext>
                </a:extLst>
              </p:cNvPr>
              <p:cNvSpPr/>
              <p:nvPr/>
            </p:nvSpPr>
            <p:spPr>
              <a:xfrm>
                <a:off x="2504044" y="911161"/>
                <a:ext cx="154571" cy="93975"/>
              </a:xfrm>
              <a:custGeom>
                <a:avLst/>
                <a:gdLst>
                  <a:gd name="connsiteX0" fmla="*/ 154526 w 154571"/>
                  <a:gd name="connsiteY0" fmla="*/ 12382 h 93975"/>
                  <a:gd name="connsiteX1" fmla="*/ 137857 w 154571"/>
                  <a:gd name="connsiteY1" fmla="*/ 190 h 93975"/>
                  <a:gd name="connsiteX2" fmla="*/ 12413 w 154571"/>
                  <a:gd name="connsiteY2" fmla="*/ 10049 h 93975"/>
                  <a:gd name="connsiteX3" fmla="*/ 6317 w 154571"/>
                  <a:gd name="connsiteY3" fmla="*/ 34385 h 93975"/>
                  <a:gd name="connsiteX4" fmla="*/ 122379 w 154571"/>
                  <a:gd name="connsiteY4" fmla="*/ 93678 h 93975"/>
                  <a:gd name="connsiteX5" fmla="*/ 154526 w 154571"/>
                  <a:gd name="connsiteY5" fmla="*/ 12382 h 9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71" h="93975">
                    <a:moveTo>
                      <a:pt x="154526" y="12382"/>
                    </a:moveTo>
                    <a:cubicBezTo>
                      <a:pt x="155336" y="3048"/>
                      <a:pt x="145192" y="-953"/>
                      <a:pt x="137857" y="190"/>
                    </a:cubicBezTo>
                    <a:cubicBezTo>
                      <a:pt x="96281" y="6763"/>
                      <a:pt x="54466" y="9858"/>
                      <a:pt x="12413" y="10049"/>
                    </a:cubicBezTo>
                    <a:cubicBezTo>
                      <a:pt x="-684" y="10096"/>
                      <a:pt x="-4541" y="28003"/>
                      <a:pt x="6317" y="34385"/>
                    </a:cubicBezTo>
                    <a:cubicBezTo>
                      <a:pt x="43845" y="56435"/>
                      <a:pt x="80183" y="83010"/>
                      <a:pt x="122379" y="93678"/>
                    </a:cubicBezTo>
                    <a:cubicBezTo>
                      <a:pt x="142953" y="98869"/>
                      <a:pt x="152526" y="34766"/>
                      <a:pt x="154526" y="12382"/>
                    </a:cubicBezTo>
                    <a:close/>
                  </a:path>
                </a:pathLst>
              </a:custGeom>
              <a:grpFill/>
              <a:ln w="4763" cap="flat">
                <a:noFill/>
                <a:prstDash val="solid"/>
                <a:miter/>
              </a:ln>
            </p:spPr>
            <p:txBody>
              <a:bodyPr rtlCol="0" anchor="ctr"/>
              <a:lstStyle/>
              <a:p>
                <a:endParaRPr lang="en-EG"/>
              </a:p>
            </p:txBody>
          </p:sp>
          <p:sp>
            <p:nvSpPr>
              <p:cNvPr id="45" name="Freeform 44">
                <a:extLst>
                  <a:ext uri="{FF2B5EF4-FFF2-40B4-BE49-F238E27FC236}">
                    <a16:creationId xmlns:a16="http://schemas.microsoft.com/office/drawing/2014/main" id="{3F5925D1-86DF-1DFE-301D-862BCE229916}"/>
                  </a:ext>
                </a:extLst>
              </p:cNvPr>
              <p:cNvSpPr/>
              <p:nvPr/>
            </p:nvSpPr>
            <p:spPr>
              <a:xfrm>
                <a:off x="2650420" y="919779"/>
                <a:ext cx="151435" cy="99113"/>
              </a:xfrm>
              <a:custGeom>
                <a:avLst/>
                <a:gdLst>
                  <a:gd name="connsiteX0" fmla="*/ 18580 w 151435"/>
                  <a:gd name="connsiteY0" fmla="*/ 6384 h 99113"/>
                  <a:gd name="connsiteX1" fmla="*/ 8579 w 151435"/>
                  <a:gd name="connsiteY1" fmla="*/ 93204 h 99113"/>
                  <a:gd name="connsiteX2" fmla="*/ 138881 w 151435"/>
                  <a:gd name="connsiteY2" fmla="*/ 95633 h 99113"/>
                  <a:gd name="connsiteX3" fmla="*/ 144977 w 151435"/>
                  <a:gd name="connsiteY3" fmla="*/ 71297 h 99113"/>
                  <a:gd name="connsiteX4" fmla="*/ 38963 w 151435"/>
                  <a:gd name="connsiteY4" fmla="*/ 3479 h 99113"/>
                  <a:gd name="connsiteX5" fmla="*/ 18532 w 151435"/>
                  <a:gd name="connsiteY5" fmla="*/ 6384 h 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35" h="99113">
                    <a:moveTo>
                      <a:pt x="18580" y="6384"/>
                    </a:moveTo>
                    <a:cubicBezTo>
                      <a:pt x="9769" y="27101"/>
                      <a:pt x="-11995" y="88109"/>
                      <a:pt x="8579" y="93204"/>
                    </a:cubicBezTo>
                    <a:cubicBezTo>
                      <a:pt x="50870" y="103682"/>
                      <a:pt x="95399" y="97395"/>
                      <a:pt x="138881" y="95633"/>
                    </a:cubicBezTo>
                    <a:cubicBezTo>
                      <a:pt x="151454" y="95109"/>
                      <a:pt x="156502" y="77488"/>
                      <a:pt x="144977" y="71297"/>
                    </a:cubicBezTo>
                    <a:cubicBezTo>
                      <a:pt x="107972" y="51342"/>
                      <a:pt x="72539" y="28863"/>
                      <a:pt x="38963" y="3479"/>
                    </a:cubicBezTo>
                    <a:cubicBezTo>
                      <a:pt x="33058" y="-998"/>
                      <a:pt x="22199" y="-2236"/>
                      <a:pt x="18532" y="6384"/>
                    </a:cubicBezTo>
                    <a:close/>
                  </a:path>
                </a:pathLst>
              </a:custGeom>
              <a:grpFill/>
              <a:ln w="4763" cap="flat">
                <a:noFill/>
                <a:prstDash val="solid"/>
                <a:miter/>
              </a:ln>
            </p:spPr>
            <p:txBody>
              <a:bodyPr rtlCol="0" anchor="ctr"/>
              <a:lstStyle/>
              <a:p>
                <a:endParaRPr lang="en-EG"/>
              </a:p>
            </p:txBody>
          </p:sp>
          <p:sp>
            <p:nvSpPr>
              <p:cNvPr id="46" name="Freeform 45">
                <a:extLst>
                  <a:ext uri="{FF2B5EF4-FFF2-40B4-BE49-F238E27FC236}">
                    <a16:creationId xmlns:a16="http://schemas.microsoft.com/office/drawing/2014/main" id="{19E2CE3A-7869-3B4A-7353-DDB5055C4D7F}"/>
                  </a:ext>
                </a:extLst>
              </p:cNvPr>
              <p:cNvSpPr/>
              <p:nvPr/>
            </p:nvSpPr>
            <p:spPr>
              <a:xfrm>
                <a:off x="2436610" y="1095966"/>
                <a:ext cx="29629" cy="25820"/>
              </a:xfrm>
              <a:custGeom>
                <a:avLst/>
                <a:gdLst>
                  <a:gd name="connsiteX0" fmla="*/ 837 w 29629"/>
                  <a:gd name="connsiteY0" fmla="*/ 22507 h 25820"/>
                  <a:gd name="connsiteX1" fmla="*/ 9743 w 29629"/>
                  <a:gd name="connsiteY1" fmla="*/ 24888 h 25820"/>
                  <a:gd name="connsiteX2" fmla="*/ 26411 w 29629"/>
                  <a:gd name="connsiteY2" fmla="*/ 12220 h 25820"/>
                  <a:gd name="connsiteX3" fmla="*/ 28793 w 29629"/>
                  <a:gd name="connsiteY3" fmla="*/ 3314 h 25820"/>
                  <a:gd name="connsiteX4" fmla="*/ 19887 w 29629"/>
                  <a:gd name="connsiteY4" fmla="*/ 933 h 25820"/>
                  <a:gd name="connsiteX5" fmla="*/ 3218 w 29629"/>
                  <a:gd name="connsiteY5" fmla="*/ 13601 h 25820"/>
                  <a:gd name="connsiteX6" fmla="*/ 837 w 29629"/>
                  <a:gd name="connsiteY6" fmla="*/ 22507 h 2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29" h="25820">
                    <a:moveTo>
                      <a:pt x="837" y="22507"/>
                    </a:moveTo>
                    <a:cubicBezTo>
                      <a:pt x="2408" y="25269"/>
                      <a:pt x="6933" y="26983"/>
                      <a:pt x="9743" y="24888"/>
                    </a:cubicBezTo>
                    <a:cubicBezTo>
                      <a:pt x="15315" y="20697"/>
                      <a:pt x="20839" y="16458"/>
                      <a:pt x="26411" y="12220"/>
                    </a:cubicBezTo>
                    <a:cubicBezTo>
                      <a:pt x="29221" y="10077"/>
                      <a:pt x="30650" y="6648"/>
                      <a:pt x="28793" y="3314"/>
                    </a:cubicBezTo>
                    <a:cubicBezTo>
                      <a:pt x="27221" y="552"/>
                      <a:pt x="22697" y="-1163"/>
                      <a:pt x="19887" y="933"/>
                    </a:cubicBezTo>
                    <a:cubicBezTo>
                      <a:pt x="14315" y="5171"/>
                      <a:pt x="8790" y="9362"/>
                      <a:pt x="3218" y="13601"/>
                    </a:cubicBezTo>
                    <a:cubicBezTo>
                      <a:pt x="408" y="15744"/>
                      <a:pt x="-1021" y="19173"/>
                      <a:pt x="837" y="22507"/>
                    </a:cubicBezTo>
                    <a:close/>
                  </a:path>
                </a:pathLst>
              </a:custGeom>
              <a:grpFill/>
              <a:ln w="4763" cap="flat">
                <a:noFill/>
                <a:prstDash val="solid"/>
                <a:miter/>
              </a:ln>
            </p:spPr>
            <p:txBody>
              <a:bodyPr rtlCol="0" anchor="ctr"/>
              <a:lstStyle/>
              <a:p>
                <a:endParaRPr lang="en-EG"/>
              </a:p>
            </p:txBody>
          </p:sp>
          <p:sp>
            <p:nvSpPr>
              <p:cNvPr id="47" name="Freeform 46">
                <a:extLst>
                  <a:ext uri="{FF2B5EF4-FFF2-40B4-BE49-F238E27FC236}">
                    <a16:creationId xmlns:a16="http://schemas.microsoft.com/office/drawing/2014/main" id="{9F4F133A-00EA-D369-508D-7D02001DE193}"/>
                  </a:ext>
                </a:extLst>
              </p:cNvPr>
              <p:cNvSpPr/>
              <p:nvPr/>
            </p:nvSpPr>
            <p:spPr>
              <a:xfrm>
                <a:off x="2611220" y="1197524"/>
                <a:ext cx="13832" cy="27873"/>
              </a:xfrm>
              <a:custGeom>
                <a:avLst/>
                <a:gdLst>
                  <a:gd name="connsiteX0" fmla="*/ 10 w 13832"/>
                  <a:gd name="connsiteY0" fmla="*/ 21676 h 27873"/>
                  <a:gd name="connsiteX1" fmla="*/ 13012 w 13832"/>
                  <a:gd name="connsiteY1" fmla="*/ 21533 h 27873"/>
                  <a:gd name="connsiteX2" fmla="*/ 13822 w 13832"/>
                  <a:gd name="connsiteY2" fmla="*/ 6198 h 27873"/>
                  <a:gd name="connsiteX3" fmla="*/ 820 w 13832"/>
                  <a:gd name="connsiteY3" fmla="*/ 6341 h 27873"/>
                  <a:gd name="connsiteX4" fmla="*/ 10 w 13832"/>
                  <a:gd name="connsiteY4" fmla="*/ 21676 h 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2" h="27873">
                    <a:moveTo>
                      <a:pt x="10" y="21676"/>
                    </a:moveTo>
                    <a:cubicBezTo>
                      <a:pt x="-418" y="30058"/>
                      <a:pt x="12583" y="29867"/>
                      <a:pt x="13012" y="21533"/>
                    </a:cubicBezTo>
                    <a:cubicBezTo>
                      <a:pt x="13298" y="16437"/>
                      <a:pt x="13536" y="11294"/>
                      <a:pt x="13822" y="6198"/>
                    </a:cubicBezTo>
                    <a:cubicBezTo>
                      <a:pt x="14250" y="-2184"/>
                      <a:pt x="1249" y="-1994"/>
                      <a:pt x="820" y="6341"/>
                    </a:cubicBezTo>
                    <a:cubicBezTo>
                      <a:pt x="534" y="11437"/>
                      <a:pt x="296" y="16580"/>
                      <a:pt x="10" y="21676"/>
                    </a:cubicBezTo>
                    <a:close/>
                  </a:path>
                </a:pathLst>
              </a:custGeom>
              <a:grpFill/>
              <a:ln w="4763" cap="flat">
                <a:noFill/>
                <a:prstDash val="solid"/>
                <a:miter/>
              </a:ln>
            </p:spPr>
            <p:txBody>
              <a:bodyPr rtlCol="0" anchor="ctr"/>
              <a:lstStyle/>
              <a:p>
                <a:endParaRPr lang="en-EG"/>
              </a:p>
            </p:txBody>
          </p:sp>
          <p:sp>
            <p:nvSpPr>
              <p:cNvPr id="48" name="Freeform 47">
                <a:extLst>
                  <a:ext uri="{FF2B5EF4-FFF2-40B4-BE49-F238E27FC236}">
                    <a16:creationId xmlns:a16="http://schemas.microsoft.com/office/drawing/2014/main" id="{C3B74CB5-EE03-D46A-A018-5F21B0569F2D}"/>
                  </a:ext>
                </a:extLst>
              </p:cNvPr>
              <p:cNvSpPr/>
              <p:nvPr/>
            </p:nvSpPr>
            <p:spPr>
              <a:xfrm>
                <a:off x="2792878" y="1165301"/>
                <a:ext cx="19944" cy="22548"/>
              </a:xfrm>
              <a:custGeom>
                <a:avLst/>
                <a:gdLst>
                  <a:gd name="connsiteX0" fmla="*/ 18331 w 19944"/>
                  <a:gd name="connsiteY0" fmla="*/ 11179 h 22548"/>
                  <a:gd name="connsiteX1" fmla="*/ 10806 w 19944"/>
                  <a:gd name="connsiteY1" fmla="*/ 2178 h 22548"/>
                  <a:gd name="connsiteX2" fmla="*/ 1614 w 19944"/>
                  <a:gd name="connsiteY2" fmla="*/ 11369 h 22548"/>
                  <a:gd name="connsiteX3" fmla="*/ 9139 w 19944"/>
                  <a:gd name="connsiteY3" fmla="*/ 20371 h 22548"/>
                  <a:gd name="connsiteX4" fmla="*/ 18331 w 19944"/>
                  <a:gd name="connsiteY4" fmla="*/ 11179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4" h="22548">
                    <a:moveTo>
                      <a:pt x="18331" y="11179"/>
                    </a:moveTo>
                    <a:cubicBezTo>
                      <a:pt x="15806" y="8178"/>
                      <a:pt x="13330" y="5178"/>
                      <a:pt x="10806" y="2178"/>
                    </a:cubicBezTo>
                    <a:cubicBezTo>
                      <a:pt x="5424" y="-4252"/>
                      <a:pt x="-3720" y="4988"/>
                      <a:pt x="1614" y="11369"/>
                    </a:cubicBezTo>
                    <a:cubicBezTo>
                      <a:pt x="4138" y="14370"/>
                      <a:pt x="6615" y="17370"/>
                      <a:pt x="9139" y="20371"/>
                    </a:cubicBezTo>
                    <a:cubicBezTo>
                      <a:pt x="14520" y="26800"/>
                      <a:pt x="23665" y="17561"/>
                      <a:pt x="18331" y="11179"/>
                    </a:cubicBezTo>
                    <a:close/>
                  </a:path>
                </a:pathLst>
              </a:custGeom>
              <a:grpFill/>
              <a:ln w="4763" cap="flat">
                <a:noFill/>
                <a:prstDash val="solid"/>
                <a:miter/>
              </a:ln>
            </p:spPr>
            <p:txBody>
              <a:bodyPr rtlCol="0" anchor="ctr"/>
              <a:lstStyle/>
              <a:p>
                <a:endParaRPr lang="en-EG"/>
              </a:p>
            </p:txBody>
          </p:sp>
          <p:sp>
            <p:nvSpPr>
              <p:cNvPr id="49" name="Freeform 48">
                <a:extLst>
                  <a:ext uri="{FF2B5EF4-FFF2-40B4-BE49-F238E27FC236}">
                    <a16:creationId xmlns:a16="http://schemas.microsoft.com/office/drawing/2014/main" id="{D326DD36-388A-A6EF-4244-F98B9158F625}"/>
                  </a:ext>
                </a:extLst>
              </p:cNvPr>
              <p:cNvSpPr/>
              <p:nvPr/>
            </p:nvSpPr>
            <p:spPr>
              <a:xfrm>
                <a:off x="2882591" y="998944"/>
                <a:ext cx="31731" cy="15648"/>
              </a:xfrm>
              <a:custGeom>
                <a:avLst/>
                <a:gdLst>
                  <a:gd name="connsiteX0" fmla="*/ 4817 w 31731"/>
                  <a:gd name="connsiteY0" fmla="*/ 12706 h 15648"/>
                  <a:gd name="connsiteX1" fmla="*/ 23724 w 31731"/>
                  <a:gd name="connsiteY1" fmla="*/ 15564 h 15648"/>
                  <a:gd name="connsiteX2" fmla="*/ 26915 w 31731"/>
                  <a:gd name="connsiteY2" fmla="*/ 2943 h 15648"/>
                  <a:gd name="connsiteX3" fmla="*/ 8008 w 31731"/>
                  <a:gd name="connsiteY3" fmla="*/ 85 h 15648"/>
                  <a:gd name="connsiteX4" fmla="*/ 4817 w 31731"/>
                  <a:gd name="connsiteY4" fmla="*/ 12706 h 1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1" h="15648">
                    <a:moveTo>
                      <a:pt x="4817" y="12706"/>
                    </a:moveTo>
                    <a:cubicBezTo>
                      <a:pt x="11103" y="13658"/>
                      <a:pt x="17437" y="14611"/>
                      <a:pt x="23724" y="15564"/>
                    </a:cubicBezTo>
                    <a:cubicBezTo>
                      <a:pt x="31915" y="16802"/>
                      <a:pt x="35201" y="4181"/>
                      <a:pt x="26915" y="2943"/>
                    </a:cubicBezTo>
                    <a:cubicBezTo>
                      <a:pt x="20628" y="1990"/>
                      <a:pt x="14294" y="1038"/>
                      <a:pt x="8008" y="85"/>
                    </a:cubicBezTo>
                    <a:cubicBezTo>
                      <a:pt x="-184" y="-1153"/>
                      <a:pt x="-3470" y="11468"/>
                      <a:pt x="4817" y="12706"/>
                    </a:cubicBezTo>
                    <a:close/>
                  </a:path>
                </a:pathLst>
              </a:custGeom>
              <a:grpFill/>
              <a:ln w="4763" cap="flat">
                <a:noFill/>
                <a:prstDash val="solid"/>
                <a:miter/>
              </a:ln>
            </p:spPr>
            <p:txBody>
              <a:bodyPr rtlCol="0" anchor="ctr"/>
              <a:lstStyle/>
              <a:p>
                <a:endParaRPr lang="en-EG"/>
              </a:p>
            </p:txBody>
          </p:sp>
          <p:sp>
            <p:nvSpPr>
              <p:cNvPr id="50" name="Freeform 49">
                <a:extLst>
                  <a:ext uri="{FF2B5EF4-FFF2-40B4-BE49-F238E27FC236}">
                    <a16:creationId xmlns:a16="http://schemas.microsoft.com/office/drawing/2014/main" id="{A0B9223C-99D2-9EE8-539E-F9D2A1324EEB}"/>
                  </a:ext>
                </a:extLst>
              </p:cNvPr>
              <p:cNvSpPr/>
              <p:nvPr/>
            </p:nvSpPr>
            <p:spPr>
              <a:xfrm>
                <a:off x="2857216" y="824856"/>
                <a:ext cx="34713" cy="22544"/>
              </a:xfrm>
              <a:custGeom>
                <a:avLst/>
                <a:gdLst>
                  <a:gd name="connsiteX0" fmla="*/ 9904 w 34713"/>
                  <a:gd name="connsiteY0" fmla="*/ 21869 h 22544"/>
                  <a:gd name="connsiteX1" fmla="*/ 31335 w 34713"/>
                  <a:gd name="connsiteY1" fmla="*/ 11915 h 22544"/>
                  <a:gd name="connsiteX2" fmla="*/ 24810 w 34713"/>
                  <a:gd name="connsiteY2" fmla="*/ 676 h 22544"/>
                  <a:gd name="connsiteX3" fmla="*/ 3379 w 34713"/>
                  <a:gd name="connsiteY3" fmla="*/ 10629 h 22544"/>
                  <a:gd name="connsiteX4" fmla="*/ 9904 w 34713"/>
                  <a:gd name="connsiteY4" fmla="*/ 21869 h 2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3" h="22544">
                    <a:moveTo>
                      <a:pt x="9904" y="21869"/>
                    </a:moveTo>
                    <a:cubicBezTo>
                      <a:pt x="17047" y="18535"/>
                      <a:pt x="24191" y="15249"/>
                      <a:pt x="31335" y="11915"/>
                    </a:cubicBezTo>
                    <a:cubicBezTo>
                      <a:pt x="38955" y="8391"/>
                      <a:pt x="32335" y="-2849"/>
                      <a:pt x="24810" y="676"/>
                    </a:cubicBezTo>
                    <a:cubicBezTo>
                      <a:pt x="17667" y="4009"/>
                      <a:pt x="10523" y="7295"/>
                      <a:pt x="3379" y="10629"/>
                    </a:cubicBezTo>
                    <a:cubicBezTo>
                      <a:pt x="-4241" y="14153"/>
                      <a:pt x="2379" y="25393"/>
                      <a:pt x="9904" y="21869"/>
                    </a:cubicBezTo>
                    <a:close/>
                  </a:path>
                </a:pathLst>
              </a:custGeom>
              <a:grpFill/>
              <a:ln w="4763" cap="flat">
                <a:noFill/>
                <a:prstDash val="solid"/>
                <a:miter/>
              </a:ln>
            </p:spPr>
            <p:txBody>
              <a:bodyPr rtlCol="0" anchor="ctr"/>
              <a:lstStyle/>
              <a:p>
                <a:endParaRPr lang="en-EG"/>
              </a:p>
            </p:txBody>
          </p:sp>
          <p:sp>
            <p:nvSpPr>
              <p:cNvPr id="51" name="Freeform 50">
                <a:extLst>
                  <a:ext uri="{FF2B5EF4-FFF2-40B4-BE49-F238E27FC236}">
                    <a16:creationId xmlns:a16="http://schemas.microsoft.com/office/drawing/2014/main" id="{47874B37-B435-D74C-5B8D-DAFE58CD0135}"/>
                  </a:ext>
                </a:extLst>
              </p:cNvPr>
              <p:cNvSpPr/>
              <p:nvPr/>
            </p:nvSpPr>
            <p:spPr>
              <a:xfrm>
                <a:off x="2723054" y="711198"/>
                <a:ext cx="18717" cy="42596"/>
              </a:xfrm>
              <a:custGeom>
                <a:avLst/>
                <a:gdLst>
                  <a:gd name="connsiteX0" fmla="*/ 143 w 18717"/>
                  <a:gd name="connsiteY0" fmla="*/ 34609 h 42596"/>
                  <a:gd name="connsiteX1" fmla="*/ 12764 w 18717"/>
                  <a:gd name="connsiteY1" fmla="*/ 37800 h 42596"/>
                  <a:gd name="connsiteX2" fmla="*/ 18574 w 18717"/>
                  <a:gd name="connsiteY2" fmla="*/ 7987 h 42596"/>
                  <a:gd name="connsiteX3" fmla="*/ 5954 w 18717"/>
                  <a:gd name="connsiteY3" fmla="*/ 4796 h 42596"/>
                  <a:gd name="connsiteX4" fmla="*/ 143 w 18717"/>
                  <a:gd name="connsiteY4" fmla="*/ 34609 h 4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 h="42596">
                    <a:moveTo>
                      <a:pt x="143" y="34609"/>
                    </a:moveTo>
                    <a:cubicBezTo>
                      <a:pt x="-1476" y="42801"/>
                      <a:pt x="11144" y="46039"/>
                      <a:pt x="12764" y="37800"/>
                    </a:cubicBezTo>
                    <a:cubicBezTo>
                      <a:pt x="14716" y="27847"/>
                      <a:pt x="16669" y="17941"/>
                      <a:pt x="18574" y="7987"/>
                    </a:cubicBezTo>
                    <a:cubicBezTo>
                      <a:pt x="20193" y="-205"/>
                      <a:pt x="7573" y="-3443"/>
                      <a:pt x="5954" y="4796"/>
                    </a:cubicBezTo>
                    <a:cubicBezTo>
                      <a:pt x="4001" y="14750"/>
                      <a:pt x="2048" y="24656"/>
                      <a:pt x="143" y="34609"/>
                    </a:cubicBezTo>
                    <a:close/>
                  </a:path>
                </a:pathLst>
              </a:custGeom>
              <a:grpFill/>
              <a:ln w="4763" cap="flat">
                <a:noFill/>
                <a:prstDash val="solid"/>
                <a:miter/>
              </a:ln>
            </p:spPr>
            <p:txBody>
              <a:bodyPr rtlCol="0" anchor="ctr"/>
              <a:lstStyle/>
              <a:p>
                <a:endParaRPr lang="en-EG"/>
              </a:p>
            </p:txBody>
          </p:sp>
          <p:sp>
            <p:nvSpPr>
              <p:cNvPr id="52" name="Freeform 51">
                <a:extLst>
                  <a:ext uri="{FF2B5EF4-FFF2-40B4-BE49-F238E27FC236}">
                    <a16:creationId xmlns:a16="http://schemas.microsoft.com/office/drawing/2014/main" id="{A33B18C0-E963-568A-0EC2-B24F34A97034}"/>
                  </a:ext>
                </a:extLst>
              </p:cNvPr>
              <p:cNvSpPr/>
              <p:nvPr/>
            </p:nvSpPr>
            <p:spPr>
              <a:xfrm>
                <a:off x="2534414" y="733432"/>
                <a:ext cx="24854" cy="33799"/>
              </a:xfrm>
              <a:custGeom>
                <a:avLst/>
                <a:gdLst>
                  <a:gd name="connsiteX0" fmla="*/ 902 w 24854"/>
                  <a:gd name="connsiteY0" fmla="*/ 9708 h 33799"/>
                  <a:gd name="connsiteX1" fmla="*/ 12713 w 24854"/>
                  <a:gd name="connsiteY1" fmla="*/ 30616 h 33799"/>
                  <a:gd name="connsiteX2" fmla="*/ 23953 w 24854"/>
                  <a:gd name="connsiteY2" fmla="*/ 24091 h 33799"/>
                  <a:gd name="connsiteX3" fmla="*/ 12142 w 24854"/>
                  <a:gd name="connsiteY3" fmla="*/ 3184 h 33799"/>
                  <a:gd name="connsiteX4" fmla="*/ 902 w 24854"/>
                  <a:gd name="connsiteY4" fmla="*/ 9708 h 3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4" h="33799">
                    <a:moveTo>
                      <a:pt x="902" y="9708"/>
                    </a:moveTo>
                    <a:cubicBezTo>
                      <a:pt x="4855" y="16661"/>
                      <a:pt x="8760" y="23662"/>
                      <a:pt x="12713" y="30616"/>
                    </a:cubicBezTo>
                    <a:cubicBezTo>
                      <a:pt x="16857" y="37902"/>
                      <a:pt x="28096" y="31378"/>
                      <a:pt x="23953" y="24091"/>
                    </a:cubicBezTo>
                    <a:cubicBezTo>
                      <a:pt x="20000" y="17138"/>
                      <a:pt x="16094" y="10137"/>
                      <a:pt x="12142" y="3184"/>
                    </a:cubicBezTo>
                    <a:cubicBezTo>
                      <a:pt x="7998" y="-4103"/>
                      <a:pt x="-3241" y="2422"/>
                      <a:pt x="902" y="9708"/>
                    </a:cubicBezTo>
                    <a:close/>
                  </a:path>
                </a:pathLst>
              </a:custGeom>
              <a:grpFill/>
              <a:ln w="4763" cap="flat">
                <a:noFill/>
                <a:prstDash val="solid"/>
                <a:miter/>
              </a:ln>
            </p:spPr>
            <p:txBody>
              <a:bodyPr rtlCol="0" anchor="ctr"/>
              <a:lstStyle/>
              <a:p>
                <a:endParaRPr lang="en-EG"/>
              </a:p>
            </p:txBody>
          </p:sp>
          <p:sp>
            <p:nvSpPr>
              <p:cNvPr id="53" name="Freeform 52">
                <a:extLst>
                  <a:ext uri="{FF2B5EF4-FFF2-40B4-BE49-F238E27FC236}">
                    <a16:creationId xmlns:a16="http://schemas.microsoft.com/office/drawing/2014/main" id="{23A90388-03D1-1CB5-821E-3E753281BCA3}"/>
                  </a:ext>
                </a:extLst>
              </p:cNvPr>
              <p:cNvSpPr/>
              <p:nvPr/>
            </p:nvSpPr>
            <p:spPr>
              <a:xfrm>
                <a:off x="2413662" y="904667"/>
                <a:ext cx="47997" cy="20321"/>
              </a:xfrm>
              <a:custGeom>
                <a:avLst/>
                <a:gdLst>
                  <a:gd name="connsiteX0" fmla="*/ 4782 w 47997"/>
                  <a:gd name="connsiteY0" fmla="*/ 12780 h 20321"/>
                  <a:gd name="connsiteX1" fmla="*/ 40025 w 47997"/>
                  <a:gd name="connsiteY1" fmla="*/ 20162 h 20321"/>
                  <a:gd name="connsiteX2" fmla="*/ 43216 w 47997"/>
                  <a:gd name="connsiteY2" fmla="*/ 7541 h 20321"/>
                  <a:gd name="connsiteX3" fmla="*/ 7973 w 47997"/>
                  <a:gd name="connsiteY3" fmla="*/ 160 h 20321"/>
                  <a:gd name="connsiteX4" fmla="*/ 4782 w 47997"/>
                  <a:gd name="connsiteY4" fmla="*/ 12780 h 2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97" h="20321">
                    <a:moveTo>
                      <a:pt x="4782" y="12780"/>
                    </a:moveTo>
                    <a:cubicBezTo>
                      <a:pt x="16546" y="15257"/>
                      <a:pt x="28309" y="17733"/>
                      <a:pt x="40025" y="20162"/>
                    </a:cubicBezTo>
                    <a:cubicBezTo>
                      <a:pt x="48169" y="21877"/>
                      <a:pt x="51455" y="9256"/>
                      <a:pt x="43216" y="7541"/>
                    </a:cubicBezTo>
                    <a:cubicBezTo>
                      <a:pt x="31452" y="5065"/>
                      <a:pt x="19689" y="2636"/>
                      <a:pt x="7973" y="160"/>
                    </a:cubicBezTo>
                    <a:cubicBezTo>
                      <a:pt x="-171" y="-1555"/>
                      <a:pt x="-3457" y="11066"/>
                      <a:pt x="4782" y="12780"/>
                    </a:cubicBezTo>
                    <a:close/>
                  </a:path>
                </a:pathLst>
              </a:custGeom>
              <a:grpFill/>
              <a:ln w="4763" cap="flat">
                <a:noFill/>
                <a:prstDash val="solid"/>
                <a:miter/>
              </a:ln>
            </p:spPr>
            <p:txBody>
              <a:bodyPr rtlCol="0" anchor="ctr"/>
              <a:lstStyle/>
              <a:p>
                <a:endParaRPr lang="en-EG"/>
              </a:p>
            </p:txBody>
          </p:sp>
          <p:sp>
            <p:nvSpPr>
              <p:cNvPr id="54" name="Freeform 53">
                <a:extLst>
                  <a:ext uri="{FF2B5EF4-FFF2-40B4-BE49-F238E27FC236}">
                    <a16:creationId xmlns:a16="http://schemas.microsoft.com/office/drawing/2014/main" id="{9CBFB7AA-3D0E-CF10-9AA1-3C1B0313A3CC}"/>
                  </a:ext>
                </a:extLst>
              </p:cNvPr>
              <p:cNvSpPr/>
              <p:nvPr/>
            </p:nvSpPr>
            <p:spPr>
              <a:xfrm>
                <a:off x="2287812" y="972740"/>
                <a:ext cx="50494" cy="139361"/>
              </a:xfrm>
              <a:custGeom>
                <a:avLst/>
                <a:gdLst>
                  <a:gd name="connsiteX0" fmla="*/ 49718 w 50494"/>
                  <a:gd name="connsiteY0" fmla="*/ 129540 h 139361"/>
                  <a:gd name="connsiteX1" fmla="*/ 13046 w 50494"/>
                  <a:gd name="connsiteY1" fmla="*/ 6144 h 139361"/>
                  <a:gd name="connsiteX2" fmla="*/ 45 w 50494"/>
                  <a:gd name="connsiteY2" fmla="*/ 6287 h 139361"/>
                  <a:gd name="connsiteX3" fmla="*/ 38478 w 50494"/>
                  <a:gd name="connsiteY3" fmla="*/ 136065 h 139361"/>
                  <a:gd name="connsiteX4" fmla="*/ 49718 w 50494"/>
                  <a:gd name="connsiteY4" fmla="*/ 129540 h 13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4" h="139361">
                    <a:moveTo>
                      <a:pt x="49718" y="129540"/>
                    </a:moveTo>
                    <a:cubicBezTo>
                      <a:pt x="30001" y="90773"/>
                      <a:pt x="17618" y="49387"/>
                      <a:pt x="13046" y="6144"/>
                    </a:cubicBezTo>
                    <a:cubicBezTo>
                      <a:pt x="12189" y="-2095"/>
                      <a:pt x="-860" y="-2048"/>
                      <a:pt x="45" y="6287"/>
                    </a:cubicBezTo>
                    <a:cubicBezTo>
                      <a:pt x="4903" y="51816"/>
                      <a:pt x="17714" y="95250"/>
                      <a:pt x="38478" y="136065"/>
                    </a:cubicBezTo>
                    <a:cubicBezTo>
                      <a:pt x="42288" y="143542"/>
                      <a:pt x="53528" y="136970"/>
                      <a:pt x="49718" y="129540"/>
                    </a:cubicBezTo>
                    <a:close/>
                  </a:path>
                </a:pathLst>
              </a:custGeom>
              <a:grpFill/>
              <a:ln w="4763" cap="flat">
                <a:noFill/>
                <a:prstDash val="solid"/>
                <a:miter/>
              </a:ln>
            </p:spPr>
            <p:txBody>
              <a:bodyPr rtlCol="0" anchor="ctr"/>
              <a:lstStyle/>
              <a:p>
                <a:endParaRPr lang="en-EG"/>
              </a:p>
            </p:txBody>
          </p:sp>
          <p:sp>
            <p:nvSpPr>
              <p:cNvPr id="55" name="Freeform 54">
                <a:extLst>
                  <a:ext uri="{FF2B5EF4-FFF2-40B4-BE49-F238E27FC236}">
                    <a16:creationId xmlns:a16="http://schemas.microsoft.com/office/drawing/2014/main" id="{81BFBE00-0428-6A03-4642-86F5901C6D82}"/>
                  </a:ext>
                </a:extLst>
              </p:cNvPr>
              <p:cNvSpPr/>
              <p:nvPr/>
            </p:nvSpPr>
            <p:spPr>
              <a:xfrm>
                <a:off x="2891038" y="702692"/>
                <a:ext cx="121101" cy="187303"/>
              </a:xfrm>
              <a:custGeom>
                <a:avLst/>
                <a:gdLst>
                  <a:gd name="connsiteX0" fmla="*/ 2324 w 121101"/>
                  <a:gd name="connsiteY0" fmla="*/ 10730 h 187303"/>
                  <a:gd name="connsiteX1" fmla="*/ 108432 w 121101"/>
                  <a:gd name="connsiteY1" fmla="*/ 182609 h 187303"/>
                  <a:gd name="connsiteX2" fmla="*/ 120957 w 121101"/>
                  <a:gd name="connsiteY2" fmla="*/ 179132 h 187303"/>
                  <a:gd name="connsiteX3" fmla="*/ 11468 w 121101"/>
                  <a:gd name="connsiteY3" fmla="*/ 1491 h 187303"/>
                  <a:gd name="connsiteX4" fmla="*/ 2276 w 121101"/>
                  <a:gd name="connsiteY4" fmla="*/ 10683 h 187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01" h="187303">
                    <a:moveTo>
                      <a:pt x="2324" y="10730"/>
                    </a:moveTo>
                    <a:cubicBezTo>
                      <a:pt x="58045" y="54021"/>
                      <a:pt x="94764" y="113362"/>
                      <a:pt x="108432" y="182609"/>
                    </a:cubicBezTo>
                    <a:cubicBezTo>
                      <a:pt x="110051" y="190848"/>
                      <a:pt x="122577" y="187324"/>
                      <a:pt x="120957" y="179132"/>
                    </a:cubicBezTo>
                    <a:cubicBezTo>
                      <a:pt x="106860" y="107838"/>
                      <a:pt x="68903" y="46116"/>
                      <a:pt x="11468" y="1491"/>
                    </a:cubicBezTo>
                    <a:cubicBezTo>
                      <a:pt x="4943" y="-3605"/>
                      <a:pt x="-4344" y="5587"/>
                      <a:pt x="2276" y="10683"/>
                    </a:cubicBezTo>
                    <a:close/>
                  </a:path>
                </a:pathLst>
              </a:custGeom>
              <a:grpFill/>
              <a:ln w="4763" cap="flat">
                <a:noFill/>
                <a:prstDash val="solid"/>
                <a:miter/>
              </a:ln>
            </p:spPr>
            <p:txBody>
              <a:bodyPr rtlCol="0" anchor="ctr"/>
              <a:lstStyle/>
              <a:p>
                <a:endParaRPr lang="en-EG"/>
              </a:p>
            </p:txBody>
          </p:sp>
        </p:grpSp>
        <p:sp>
          <p:nvSpPr>
            <p:cNvPr id="18" name="Freeform 17">
              <a:extLst>
                <a:ext uri="{FF2B5EF4-FFF2-40B4-BE49-F238E27FC236}">
                  <a16:creationId xmlns:a16="http://schemas.microsoft.com/office/drawing/2014/main" id="{1F153542-EBA2-C71C-7C2A-5F7A895A8119}"/>
                </a:ext>
              </a:extLst>
            </p:cNvPr>
            <p:cNvSpPr/>
            <p:nvPr/>
          </p:nvSpPr>
          <p:spPr>
            <a:xfrm>
              <a:off x="7099458" y="-1230391"/>
              <a:ext cx="1625632" cy="1688782"/>
            </a:xfrm>
            <a:custGeom>
              <a:avLst/>
              <a:gdLst>
                <a:gd name="connsiteX0" fmla="*/ 1625632 w 1625632"/>
                <a:gd name="connsiteY0" fmla="*/ 17145 h 1688782"/>
                <a:gd name="connsiteX1" fmla="*/ 1606296 w 1625632"/>
                <a:gd name="connsiteY1" fmla="*/ 109061 h 1688782"/>
                <a:gd name="connsiteX2" fmla="*/ 1575768 w 1625632"/>
                <a:gd name="connsiteY2" fmla="*/ 101203 h 1688782"/>
                <a:gd name="connsiteX3" fmla="*/ 1594390 w 1625632"/>
                <a:gd name="connsiteY3" fmla="*/ 12811 h 1688782"/>
                <a:gd name="connsiteX4" fmla="*/ 1604915 w 1625632"/>
                <a:gd name="connsiteY4" fmla="*/ 0 h 1688782"/>
                <a:gd name="connsiteX5" fmla="*/ 1615059 w 1625632"/>
                <a:gd name="connsiteY5" fmla="*/ 29861 h 1688782"/>
                <a:gd name="connsiteX6" fmla="*/ 1609963 w 1625632"/>
                <a:gd name="connsiteY6" fmla="*/ 14954 h 1688782"/>
                <a:gd name="connsiteX7" fmla="*/ 1625585 w 1625632"/>
                <a:gd name="connsiteY7" fmla="*/ 17240 h 1688782"/>
                <a:gd name="connsiteX8" fmla="*/ 1557433 w 1625632"/>
                <a:gd name="connsiteY8" fmla="*/ 261080 h 1688782"/>
                <a:gd name="connsiteX9" fmla="*/ 1526572 w 1625632"/>
                <a:gd name="connsiteY9" fmla="*/ 334661 h 1688782"/>
                <a:gd name="connsiteX10" fmla="*/ 1497854 w 1625632"/>
                <a:gd name="connsiteY10" fmla="*/ 321659 h 1688782"/>
                <a:gd name="connsiteX11" fmla="*/ 1528001 w 1625632"/>
                <a:gd name="connsiteY11" fmla="*/ 249698 h 1688782"/>
                <a:gd name="connsiteX12" fmla="*/ 1557385 w 1625632"/>
                <a:gd name="connsiteY12" fmla="*/ 261080 h 1688782"/>
                <a:gd name="connsiteX13" fmla="*/ 1452325 w 1625632"/>
                <a:gd name="connsiteY13" fmla="*/ 475917 h 1688782"/>
                <a:gd name="connsiteX14" fmla="*/ 1361123 w 1625632"/>
                <a:gd name="connsiteY14" fmla="*/ 606933 h 1688782"/>
                <a:gd name="connsiteX15" fmla="*/ 1336500 w 1625632"/>
                <a:gd name="connsiteY15" fmla="*/ 587264 h 1688782"/>
                <a:gd name="connsiteX16" fmla="*/ 1425369 w 1625632"/>
                <a:gd name="connsiteY16" fmla="*/ 459581 h 1688782"/>
                <a:gd name="connsiteX17" fmla="*/ 1452325 w 1625632"/>
                <a:gd name="connsiteY17" fmla="*/ 475917 h 1688782"/>
                <a:gd name="connsiteX18" fmla="*/ 1309211 w 1625632"/>
                <a:gd name="connsiteY18" fmla="*/ 667655 h 1688782"/>
                <a:gd name="connsiteX19" fmla="*/ 1193197 w 1625632"/>
                <a:gd name="connsiteY19" fmla="*/ 777431 h 1688782"/>
                <a:gd name="connsiteX20" fmla="*/ 1173242 w 1625632"/>
                <a:gd name="connsiteY20" fmla="*/ 753047 h 1688782"/>
                <a:gd name="connsiteX21" fmla="*/ 1285970 w 1625632"/>
                <a:gd name="connsiteY21" fmla="*/ 646367 h 1688782"/>
                <a:gd name="connsiteX22" fmla="*/ 1309211 w 1625632"/>
                <a:gd name="connsiteY22" fmla="*/ 667655 h 1688782"/>
                <a:gd name="connsiteX23" fmla="*/ 1062562 w 1625632"/>
                <a:gd name="connsiteY23" fmla="*/ 869252 h 1688782"/>
                <a:gd name="connsiteX24" fmla="*/ 992600 w 1625632"/>
                <a:gd name="connsiteY24" fmla="*/ 907780 h 1688782"/>
                <a:gd name="connsiteX25" fmla="*/ 978408 w 1625632"/>
                <a:gd name="connsiteY25" fmla="*/ 879634 h 1688782"/>
                <a:gd name="connsiteX26" fmla="*/ 1046369 w 1625632"/>
                <a:gd name="connsiteY26" fmla="*/ 842248 h 1688782"/>
                <a:gd name="connsiteX27" fmla="*/ 1062562 w 1625632"/>
                <a:gd name="connsiteY27" fmla="*/ 869299 h 1688782"/>
                <a:gd name="connsiteX28" fmla="*/ 845487 w 1625632"/>
                <a:gd name="connsiteY28" fmla="*/ 969455 h 1688782"/>
                <a:gd name="connsiteX29" fmla="*/ 765000 w 1625632"/>
                <a:gd name="connsiteY29" fmla="*/ 993886 h 1688782"/>
                <a:gd name="connsiteX30" fmla="*/ 694134 w 1625632"/>
                <a:gd name="connsiteY30" fmla="*/ 1014413 h 1688782"/>
                <a:gd name="connsiteX31" fmla="*/ 684705 w 1625632"/>
                <a:gd name="connsiteY31" fmla="*/ 984361 h 1688782"/>
                <a:gd name="connsiteX32" fmla="*/ 756857 w 1625632"/>
                <a:gd name="connsiteY32" fmla="*/ 963454 h 1688782"/>
                <a:gd name="connsiteX33" fmla="*/ 835295 w 1625632"/>
                <a:gd name="connsiteY33" fmla="*/ 939641 h 1688782"/>
                <a:gd name="connsiteX34" fmla="*/ 845487 w 1625632"/>
                <a:gd name="connsiteY34" fmla="*/ 969455 h 1688782"/>
                <a:gd name="connsiteX35" fmla="*/ 620411 w 1625632"/>
                <a:gd name="connsiteY35" fmla="*/ 1039606 h 1688782"/>
                <a:gd name="connsiteX36" fmla="*/ 477917 w 1625632"/>
                <a:gd name="connsiteY36" fmla="*/ 1101852 h 1688782"/>
                <a:gd name="connsiteX37" fmla="*/ 463535 w 1625632"/>
                <a:gd name="connsiteY37" fmla="*/ 1073801 h 1688782"/>
                <a:gd name="connsiteX38" fmla="*/ 609458 w 1625632"/>
                <a:gd name="connsiteY38" fmla="*/ 1010079 h 1688782"/>
                <a:gd name="connsiteX39" fmla="*/ 620411 w 1625632"/>
                <a:gd name="connsiteY39" fmla="*/ 1039654 h 1688782"/>
                <a:gd name="connsiteX40" fmla="*/ 345234 w 1625632"/>
                <a:gd name="connsiteY40" fmla="*/ 1182005 h 1688782"/>
                <a:gd name="connsiteX41" fmla="*/ 284131 w 1625632"/>
                <a:gd name="connsiteY41" fmla="*/ 1229487 h 1688782"/>
                <a:gd name="connsiteX42" fmla="*/ 263747 w 1625632"/>
                <a:gd name="connsiteY42" fmla="*/ 1205436 h 1688782"/>
                <a:gd name="connsiteX43" fmla="*/ 326946 w 1625632"/>
                <a:gd name="connsiteY43" fmla="*/ 1156335 h 1688782"/>
                <a:gd name="connsiteX44" fmla="*/ 345234 w 1625632"/>
                <a:gd name="connsiteY44" fmla="*/ 1182005 h 1688782"/>
                <a:gd name="connsiteX45" fmla="*/ 176213 w 1625632"/>
                <a:gd name="connsiteY45" fmla="*/ 1339691 h 1688782"/>
                <a:gd name="connsiteX46" fmla="*/ 93107 w 1625632"/>
                <a:gd name="connsiteY46" fmla="*/ 1469184 h 1688782"/>
                <a:gd name="connsiteX47" fmla="*/ 64865 w 1625632"/>
                <a:gd name="connsiteY47" fmla="*/ 1455182 h 1688782"/>
                <a:gd name="connsiteX48" fmla="*/ 151638 w 1625632"/>
                <a:gd name="connsiteY48" fmla="*/ 1319927 h 1688782"/>
                <a:gd name="connsiteX49" fmla="*/ 176213 w 1625632"/>
                <a:gd name="connsiteY49" fmla="*/ 1339691 h 1688782"/>
                <a:gd name="connsiteX50" fmla="*/ 62961 w 1625632"/>
                <a:gd name="connsiteY50" fmla="*/ 1540002 h 1688782"/>
                <a:gd name="connsiteX51" fmla="*/ 31528 w 1625632"/>
                <a:gd name="connsiteY51" fmla="*/ 1688783 h 1688782"/>
                <a:gd name="connsiteX52" fmla="*/ 0 w 1625632"/>
                <a:gd name="connsiteY52" fmla="*/ 1688783 h 1688782"/>
                <a:gd name="connsiteX53" fmla="*/ 33243 w 1625632"/>
                <a:gd name="connsiteY53" fmla="*/ 1529382 h 1688782"/>
                <a:gd name="connsiteX54" fmla="*/ 62913 w 1625632"/>
                <a:gd name="connsiteY54" fmla="*/ 1540002 h 16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5632" h="1688782">
                  <a:moveTo>
                    <a:pt x="1625632" y="17145"/>
                  </a:moveTo>
                  <a:cubicBezTo>
                    <a:pt x="1624727" y="23384"/>
                    <a:pt x="1619679" y="56864"/>
                    <a:pt x="1606296" y="109061"/>
                  </a:cubicBezTo>
                  <a:lnTo>
                    <a:pt x="1575768" y="101203"/>
                  </a:lnTo>
                  <a:cubicBezTo>
                    <a:pt x="1589008" y="49578"/>
                    <a:pt x="1593914" y="16383"/>
                    <a:pt x="1594390" y="12811"/>
                  </a:cubicBezTo>
                  <a:lnTo>
                    <a:pt x="1604915" y="0"/>
                  </a:lnTo>
                  <a:lnTo>
                    <a:pt x="1615059" y="29861"/>
                  </a:lnTo>
                  <a:lnTo>
                    <a:pt x="1609963" y="14954"/>
                  </a:lnTo>
                  <a:lnTo>
                    <a:pt x="1625585" y="17240"/>
                  </a:lnTo>
                  <a:close/>
                  <a:moveTo>
                    <a:pt x="1557433" y="261080"/>
                  </a:moveTo>
                  <a:cubicBezTo>
                    <a:pt x="1547860" y="285893"/>
                    <a:pt x="1537478" y="310658"/>
                    <a:pt x="1526572" y="334661"/>
                  </a:cubicBezTo>
                  <a:lnTo>
                    <a:pt x="1497854" y="321659"/>
                  </a:lnTo>
                  <a:cubicBezTo>
                    <a:pt x="1508474" y="298180"/>
                    <a:pt x="1518618" y="273939"/>
                    <a:pt x="1528001" y="249698"/>
                  </a:cubicBezTo>
                  <a:lnTo>
                    <a:pt x="1557385" y="261080"/>
                  </a:lnTo>
                  <a:close/>
                  <a:moveTo>
                    <a:pt x="1452325" y="475917"/>
                  </a:moveTo>
                  <a:cubicBezTo>
                    <a:pt x="1424464" y="521970"/>
                    <a:pt x="1393793" y="566023"/>
                    <a:pt x="1361123" y="606933"/>
                  </a:cubicBezTo>
                  <a:lnTo>
                    <a:pt x="1336500" y="587264"/>
                  </a:lnTo>
                  <a:cubicBezTo>
                    <a:pt x="1368267" y="547449"/>
                    <a:pt x="1398175" y="504492"/>
                    <a:pt x="1425369" y="459581"/>
                  </a:cubicBezTo>
                  <a:lnTo>
                    <a:pt x="1452325" y="475917"/>
                  </a:lnTo>
                  <a:close/>
                  <a:moveTo>
                    <a:pt x="1309211" y="667655"/>
                  </a:moveTo>
                  <a:cubicBezTo>
                    <a:pt x="1273017" y="707088"/>
                    <a:pt x="1234012" y="744045"/>
                    <a:pt x="1193197" y="777431"/>
                  </a:cubicBezTo>
                  <a:lnTo>
                    <a:pt x="1173242" y="753047"/>
                  </a:lnTo>
                  <a:cubicBezTo>
                    <a:pt x="1212866" y="720614"/>
                    <a:pt x="1250823" y="684705"/>
                    <a:pt x="1285970" y="646367"/>
                  </a:cubicBezTo>
                  <a:lnTo>
                    <a:pt x="1309211" y="667655"/>
                  </a:lnTo>
                  <a:close/>
                  <a:moveTo>
                    <a:pt x="1062562" y="869252"/>
                  </a:moveTo>
                  <a:cubicBezTo>
                    <a:pt x="1039845" y="882825"/>
                    <a:pt x="1016318" y="895779"/>
                    <a:pt x="992600" y="907780"/>
                  </a:cubicBezTo>
                  <a:lnTo>
                    <a:pt x="978408" y="879634"/>
                  </a:lnTo>
                  <a:cubicBezTo>
                    <a:pt x="1001459" y="868013"/>
                    <a:pt x="1024319" y="855440"/>
                    <a:pt x="1046369" y="842248"/>
                  </a:cubicBezTo>
                  <a:lnTo>
                    <a:pt x="1062562" y="869299"/>
                  </a:lnTo>
                  <a:close/>
                  <a:moveTo>
                    <a:pt x="845487" y="969455"/>
                  </a:moveTo>
                  <a:cubicBezTo>
                    <a:pt x="819293" y="978408"/>
                    <a:pt x="792195" y="986600"/>
                    <a:pt x="765000" y="993886"/>
                  </a:cubicBezTo>
                  <a:cubicBezTo>
                    <a:pt x="740950" y="1000316"/>
                    <a:pt x="717138" y="1007221"/>
                    <a:pt x="694134" y="1014413"/>
                  </a:cubicBezTo>
                  <a:lnTo>
                    <a:pt x="684705" y="984361"/>
                  </a:lnTo>
                  <a:cubicBezTo>
                    <a:pt x="708136" y="977027"/>
                    <a:pt x="732377" y="969978"/>
                    <a:pt x="756857" y="963454"/>
                  </a:cubicBezTo>
                  <a:cubicBezTo>
                    <a:pt x="783384" y="956358"/>
                    <a:pt x="809768" y="948357"/>
                    <a:pt x="835295" y="939641"/>
                  </a:cubicBezTo>
                  <a:lnTo>
                    <a:pt x="845487" y="969455"/>
                  </a:lnTo>
                  <a:close/>
                  <a:moveTo>
                    <a:pt x="620411" y="1039606"/>
                  </a:moveTo>
                  <a:cubicBezTo>
                    <a:pt x="570215" y="1058180"/>
                    <a:pt x="522256" y="1079135"/>
                    <a:pt x="477917" y="1101852"/>
                  </a:cubicBezTo>
                  <a:lnTo>
                    <a:pt x="463535" y="1073801"/>
                  </a:lnTo>
                  <a:cubicBezTo>
                    <a:pt x="509016" y="1050512"/>
                    <a:pt x="558118" y="1029081"/>
                    <a:pt x="609458" y="1010079"/>
                  </a:cubicBezTo>
                  <a:lnTo>
                    <a:pt x="620411" y="1039654"/>
                  </a:lnTo>
                  <a:close/>
                  <a:moveTo>
                    <a:pt x="345234" y="1182005"/>
                  </a:moveTo>
                  <a:cubicBezTo>
                    <a:pt x="323945" y="1197150"/>
                    <a:pt x="303419" y="1213152"/>
                    <a:pt x="284131" y="1229487"/>
                  </a:cubicBezTo>
                  <a:lnTo>
                    <a:pt x="263747" y="1205436"/>
                  </a:lnTo>
                  <a:cubicBezTo>
                    <a:pt x="283702" y="1188530"/>
                    <a:pt x="304991" y="1172004"/>
                    <a:pt x="326946" y="1156335"/>
                  </a:cubicBezTo>
                  <a:lnTo>
                    <a:pt x="345234" y="1182005"/>
                  </a:lnTo>
                  <a:close/>
                  <a:moveTo>
                    <a:pt x="176213" y="1339691"/>
                  </a:moveTo>
                  <a:cubicBezTo>
                    <a:pt x="143494" y="1380458"/>
                    <a:pt x="115491" y="1423988"/>
                    <a:pt x="93107" y="1469184"/>
                  </a:cubicBezTo>
                  <a:lnTo>
                    <a:pt x="64865" y="1455182"/>
                  </a:lnTo>
                  <a:cubicBezTo>
                    <a:pt x="88297" y="1407986"/>
                    <a:pt x="117491" y="1362456"/>
                    <a:pt x="151638" y="1319927"/>
                  </a:cubicBezTo>
                  <a:lnTo>
                    <a:pt x="176213" y="1339691"/>
                  </a:lnTo>
                  <a:close/>
                  <a:moveTo>
                    <a:pt x="62961" y="1540002"/>
                  </a:moveTo>
                  <a:cubicBezTo>
                    <a:pt x="32004" y="1626727"/>
                    <a:pt x="31528" y="1688163"/>
                    <a:pt x="31528" y="1688783"/>
                  </a:cubicBezTo>
                  <a:lnTo>
                    <a:pt x="0" y="1688783"/>
                  </a:lnTo>
                  <a:cubicBezTo>
                    <a:pt x="0" y="1686116"/>
                    <a:pt x="286" y="1621679"/>
                    <a:pt x="33243" y="1529382"/>
                  </a:cubicBezTo>
                  <a:lnTo>
                    <a:pt x="62913" y="1540002"/>
                  </a:lnTo>
                  <a:close/>
                </a:path>
              </a:pathLst>
            </a:custGeom>
            <a:grpFill/>
            <a:ln w="4763" cap="flat">
              <a:noFill/>
              <a:prstDash val="solid"/>
              <a:miter/>
            </a:ln>
          </p:spPr>
          <p:txBody>
            <a:bodyPr rtlCol="0" anchor="ctr"/>
            <a:lstStyle/>
            <a:p>
              <a:endParaRPr lang="en-EG"/>
            </a:p>
          </p:txBody>
        </p:sp>
        <p:grpSp>
          <p:nvGrpSpPr>
            <p:cNvPr id="19" name="Graphic 2">
              <a:extLst>
                <a:ext uri="{FF2B5EF4-FFF2-40B4-BE49-F238E27FC236}">
                  <a16:creationId xmlns:a16="http://schemas.microsoft.com/office/drawing/2014/main" id="{BFE1B5B1-3B40-464D-DA34-0C46D65257C4}"/>
                </a:ext>
              </a:extLst>
            </p:cNvPr>
            <p:cNvGrpSpPr/>
            <p:nvPr/>
          </p:nvGrpSpPr>
          <p:grpSpPr>
            <a:xfrm>
              <a:off x="6314395" y="564477"/>
              <a:ext cx="1058393" cy="1294053"/>
              <a:chOff x="6314395" y="564477"/>
              <a:chExt cx="1058393" cy="1294053"/>
            </a:xfrm>
            <a:grpFill/>
          </p:grpSpPr>
          <p:sp>
            <p:nvSpPr>
              <p:cNvPr id="25" name="Freeform 24">
                <a:extLst>
                  <a:ext uri="{FF2B5EF4-FFF2-40B4-BE49-F238E27FC236}">
                    <a16:creationId xmlns:a16="http://schemas.microsoft.com/office/drawing/2014/main" id="{F11FE04C-6753-C829-3A82-23FCD4D0921C}"/>
                  </a:ext>
                </a:extLst>
              </p:cNvPr>
              <p:cNvSpPr/>
              <p:nvPr/>
            </p:nvSpPr>
            <p:spPr>
              <a:xfrm>
                <a:off x="6470948" y="1156274"/>
                <a:ext cx="623278" cy="610896"/>
              </a:xfrm>
              <a:custGeom>
                <a:avLst/>
                <a:gdLst>
                  <a:gd name="connsiteX0" fmla="*/ 620033 w 623278"/>
                  <a:gd name="connsiteY0" fmla="*/ 367392 h 610896"/>
                  <a:gd name="connsiteX1" fmla="*/ 498113 w 623278"/>
                  <a:gd name="connsiteY1" fmla="*/ 279000 h 610896"/>
                  <a:gd name="connsiteX2" fmla="*/ 183502 w 623278"/>
                  <a:gd name="connsiteY2" fmla="*/ 207801 h 610896"/>
                  <a:gd name="connsiteX3" fmla="*/ 105540 w 623278"/>
                  <a:gd name="connsiteY3" fmla="*/ 224565 h 610896"/>
                  <a:gd name="connsiteX4" fmla="*/ 107493 w 623278"/>
                  <a:gd name="connsiteY4" fmla="*/ 36684 h 610896"/>
                  <a:gd name="connsiteX5" fmla="*/ 106397 w 623278"/>
                  <a:gd name="connsiteY5" fmla="*/ 34113 h 610896"/>
                  <a:gd name="connsiteX6" fmla="*/ 94729 w 623278"/>
                  <a:gd name="connsiteY6" fmla="*/ 9490 h 610896"/>
                  <a:gd name="connsiteX7" fmla="*/ 59296 w 623278"/>
                  <a:gd name="connsiteY7" fmla="*/ 24111 h 610896"/>
                  <a:gd name="connsiteX8" fmla="*/ 765 w 623278"/>
                  <a:gd name="connsiteY8" fmla="*/ 373155 h 610896"/>
                  <a:gd name="connsiteX9" fmla="*/ 240985 w 623278"/>
                  <a:gd name="connsiteY9" fmla="*/ 552415 h 610896"/>
                  <a:gd name="connsiteX10" fmla="*/ 415150 w 623278"/>
                  <a:gd name="connsiteY10" fmla="*/ 594706 h 610896"/>
                  <a:gd name="connsiteX11" fmla="*/ 536213 w 623278"/>
                  <a:gd name="connsiteY11" fmla="*/ 610708 h 610896"/>
                  <a:gd name="connsiteX12" fmla="*/ 592887 w 623278"/>
                  <a:gd name="connsiteY12" fmla="*/ 561417 h 610896"/>
                  <a:gd name="connsiteX13" fmla="*/ 612508 w 623278"/>
                  <a:gd name="connsiteY13" fmla="*/ 470596 h 610896"/>
                  <a:gd name="connsiteX14" fmla="*/ 620033 w 623278"/>
                  <a:gd name="connsiteY14" fmla="*/ 367345 h 610896"/>
                  <a:gd name="connsiteX15" fmla="*/ 559549 w 623278"/>
                  <a:gd name="connsiteY15" fmla="*/ 574418 h 610896"/>
                  <a:gd name="connsiteX16" fmla="*/ 466537 w 623278"/>
                  <a:gd name="connsiteY16" fmla="*/ 578419 h 610896"/>
                  <a:gd name="connsiteX17" fmla="*/ 181788 w 623278"/>
                  <a:gd name="connsiteY17" fmla="*/ 507791 h 610896"/>
                  <a:gd name="connsiteX18" fmla="*/ 89634 w 623278"/>
                  <a:gd name="connsiteY18" fmla="*/ 479406 h 610896"/>
                  <a:gd name="connsiteX19" fmla="*/ 50200 w 623278"/>
                  <a:gd name="connsiteY19" fmla="*/ 408588 h 610896"/>
                  <a:gd name="connsiteX20" fmla="*/ 72917 w 623278"/>
                  <a:gd name="connsiteY20" fmla="*/ 311528 h 610896"/>
                  <a:gd name="connsiteX21" fmla="*/ 328616 w 623278"/>
                  <a:gd name="connsiteY21" fmla="*/ 258379 h 610896"/>
                  <a:gd name="connsiteX22" fmla="*/ 454631 w 623278"/>
                  <a:gd name="connsiteY22" fmla="*/ 291669 h 610896"/>
                  <a:gd name="connsiteX23" fmla="*/ 576980 w 623278"/>
                  <a:gd name="connsiteY23" fmla="*/ 342770 h 610896"/>
                  <a:gd name="connsiteX24" fmla="*/ 587600 w 623278"/>
                  <a:gd name="connsiteY24" fmla="*/ 465357 h 610896"/>
                  <a:gd name="connsiteX25" fmla="*/ 559549 w 623278"/>
                  <a:gd name="connsiteY25" fmla="*/ 574323 h 6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3278" h="610896">
                    <a:moveTo>
                      <a:pt x="620033" y="367392"/>
                    </a:moveTo>
                    <a:cubicBezTo>
                      <a:pt x="605793" y="312004"/>
                      <a:pt x="546167" y="294955"/>
                      <a:pt x="498113" y="279000"/>
                    </a:cubicBezTo>
                    <a:cubicBezTo>
                      <a:pt x="398482" y="245901"/>
                      <a:pt x="288896" y="213754"/>
                      <a:pt x="183502" y="207801"/>
                    </a:cubicBezTo>
                    <a:cubicBezTo>
                      <a:pt x="152737" y="206086"/>
                      <a:pt x="126733" y="211897"/>
                      <a:pt x="105540" y="224565"/>
                    </a:cubicBezTo>
                    <a:cubicBezTo>
                      <a:pt x="131829" y="163272"/>
                      <a:pt x="134258" y="101264"/>
                      <a:pt x="107493" y="36684"/>
                    </a:cubicBezTo>
                    <a:cubicBezTo>
                      <a:pt x="107159" y="35779"/>
                      <a:pt x="106826" y="34922"/>
                      <a:pt x="106397" y="34113"/>
                    </a:cubicBezTo>
                    <a:cubicBezTo>
                      <a:pt x="102873" y="25826"/>
                      <a:pt x="101301" y="15920"/>
                      <a:pt x="94729" y="9490"/>
                    </a:cubicBezTo>
                    <a:cubicBezTo>
                      <a:pt x="66154" y="-18418"/>
                      <a:pt x="59296" y="24111"/>
                      <a:pt x="59296" y="24111"/>
                    </a:cubicBezTo>
                    <a:cubicBezTo>
                      <a:pt x="59296" y="24111"/>
                      <a:pt x="5908" y="308147"/>
                      <a:pt x="765" y="373155"/>
                    </a:cubicBezTo>
                    <a:cubicBezTo>
                      <a:pt x="-5379" y="450307"/>
                      <a:pt x="21149" y="573228"/>
                      <a:pt x="240985" y="552415"/>
                    </a:cubicBezTo>
                    <a:cubicBezTo>
                      <a:pt x="298612" y="568703"/>
                      <a:pt x="356905" y="582800"/>
                      <a:pt x="415150" y="594706"/>
                    </a:cubicBezTo>
                    <a:cubicBezTo>
                      <a:pt x="454155" y="602660"/>
                      <a:pt x="496065" y="612375"/>
                      <a:pt x="536213" y="610708"/>
                    </a:cubicBezTo>
                    <a:cubicBezTo>
                      <a:pt x="570360" y="609280"/>
                      <a:pt x="580980" y="594325"/>
                      <a:pt x="592887" y="561417"/>
                    </a:cubicBezTo>
                    <a:cubicBezTo>
                      <a:pt x="603459" y="532222"/>
                      <a:pt x="607460" y="501123"/>
                      <a:pt x="612508" y="470596"/>
                    </a:cubicBezTo>
                    <a:cubicBezTo>
                      <a:pt x="617985" y="437258"/>
                      <a:pt x="628653" y="401015"/>
                      <a:pt x="620033" y="367345"/>
                    </a:cubicBezTo>
                    <a:close/>
                    <a:moveTo>
                      <a:pt x="559549" y="574418"/>
                    </a:moveTo>
                    <a:cubicBezTo>
                      <a:pt x="538452" y="596040"/>
                      <a:pt x="494303" y="582991"/>
                      <a:pt x="466537" y="578419"/>
                    </a:cubicBezTo>
                    <a:cubicBezTo>
                      <a:pt x="370240" y="562655"/>
                      <a:pt x="274990" y="536413"/>
                      <a:pt x="181788" y="507791"/>
                    </a:cubicBezTo>
                    <a:cubicBezTo>
                      <a:pt x="162023" y="501742"/>
                      <a:pt x="120638" y="493456"/>
                      <a:pt x="89634" y="479406"/>
                    </a:cubicBezTo>
                    <a:cubicBezTo>
                      <a:pt x="68155" y="459928"/>
                      <a:pt x="55962" y="435448"/>
                      <a:pt x="50200" y="408588"/>
                    </a:cubicBezTo>
                    <a:cubicBezTo>
                      <a:pt x="54057" y="375203"/>
                      <a:pt x="67297" y="335817"/>
                      <a:pt x="72917" y="311528"/>
                    </a:cubicBezTo>
                    <a:cubicBezTo>
                      <a:pt x="107255" y="193942"/>
                      <a:pt x="239890" y="238662"/>
                      <a:pt x="328616" y="258379"/>
                    </a:cubicBezTo>
                    <a:cubicBezTo>
                      <a:pt x="371050" y="267808"/>
                      <a:pt x="413055" y="278953"/>
                      <a:pt x="454631" y="291669"/>
                    </a:cubicBezTo>
                    <a:cubicBezTo>
                      <a:pt x="492731" y="303337"/>
                      <a:pt x="547119" y="313243"/>
                      <a:pt x="576980" y="342770"/>
                    </a:cubicBezTo>
                    <a:cubicBezTo>
                      <a:pt x="611460" y="376870"/>
                      <a:pt x="594268" y="425066"/>
                      <a:pt x="587600" y="465357"/>
                    </a:cubicBezTo>
                    <a:cubicBezTo>
                      <a:pt x="582838" y="493884"/>
                      <a:pt x="580552" y="552796"/>
                      <a:pt x="559549" y="574323"/>
                    </a:cubicBezTo>
                    <a:close/>
                  </a:path>
                </a:pathLst>
              </a:custGeom>
              <a:grpFill/>
              <a:ln w="4763" cap="flat">
                <a:noFill/>
                <a:prstDash val="solid"/>
                <a:miter/>
              </a:ln>
            </p:spPr>
            <p:txBody>
              <a:bodyPr rtlCol="0" anchor="ctr"/>
              <a:lstStyle/>
              <a:p>
                <a:endParaRPr lang="en-EG"/>
              </a:p>
            </p:txBody>
          </p:sp>
          <p:sp>
            <p:nvSpPr>
              <p:cNvPr id="26" name="Freeform 25">
                <a:extLst>
                  <a:ext uri="{FF2B5EF4-FFF2-40B4-BE49-F238E27FC236}">
                    <a16:creationId xmlns:a16="http://schemas.microsoft.com/office/drawing/2014/main" id="{A7A3CA9C-B1D2-EA84-D90E-1559C3664BE3}"/>
                  </a:ext>
                </a:extLst>
              </p:cNvPr>
              <p:cNvSpPr/>
              <p:nvPr/>
            </p:nvSpPr>
            <p:spPr>
              <a:xfrm>
                <a:off x="6314395" y="564477"/>
                <a:ext cx="1058393" cy="1294053"/>
              </a:xfrm>
              <a:custGeom>
                <a:avLst/>
                <a:gdLst>
                  <a:gd name="connsiteX0" fmla="*/ 1056621 w 1058393"/>
                  <a:gd name="connsiteY0" fmla="*/ 844270 h 1294053"/>
                  <a:gd name="connsiteX1" fmla="*/ 962704 w 1058393"/>
                  <a:gd name="connsiteY1" fmla="*/ 763213 h 1294053"/>
                  <a:gd name="connsiteX2" fmla="*/ 961133 w 1058393"/>
                  <a:gd name="connsiteY2" fmla="*/ 762784 h 1294053"/>
                  <a:gd name="connsiteX3" fmla="*/ 996042 w 1058393"/>
                  <a:gd name="connsiteY3" fmla="*/ 588048 h 1294053"/>
                  <a:gd name="connsiteX4" fmla="*/ 956561 w 1058393"/>
                  <a:gd name="connsiteY4" fmla="*/ 288725 h 1294053"/>
                  <a:gd name="connsiteX5" fmla="*/ 785587 w 1058393"/>
                  <a:gd name="connsiteY5" fmla="*/ 226622 h 1294053"/>
                  <a:gd name="connsiteX6" fmla="*/ 687337 w 1058393"/>
                  <a:gd name="connsiteY6" fmla="*/ 784 h 1294053"/>
                  <a:gd name="connsiteX7" fmla="*/ 524983 w 1058393"/>
                  <a:gd name="connsiteY7" fmla="*/ 171091 h 1294053"/>
                  <a:gd name="connsiteX8" fmla="*/ 390061 w 1058393"/>
                  <a:gd name="connsiteY8" fmla="*/ 162661 h 1294053"/>
                  <a:gd name="connsiteX9" fmla="*/ 331197 w 1058393"/>
                  <a:gd name="connsiteY9" fmla="*/ 178568 h 1294053"/>
                  <a:gd name="connsiteX10" fmla="*/ 323720 w 1058393"/>
                  <a:gd name="connsiteY10" fmla="*/ 180759 h 1294053"/>
                  <a:gd name="connsiteX11" fmla="*/ 315719 w 1058393"/>
                  <a:gd name="connsiteY11" fmla="*/ 186760 h 1294053"/>
                  <a:gd name="connsiteX12" fmla="*/ 205562 w 1058393"/>
                  <a:gd name="connsiteY12" fmla="*/ 414931 h 1294053"/>
                  <a:gd name="connsiteX13" fmla="*/ 168605 w 1058393"/>
                  <a:gd name="connsiteY13" fmla="*/ 581809 h 1294053"/>
                  <a:gd name="connsiteX14" fmla="*/ 60449 w 1058393"/>
                  <a:gd name="connsiteY14" fmla="*/ 617337 h 1294053"/>
                  <a:gd name="connsiteX15" fmla="*/ 36446 w 1058393"/>
                  <a:gd name="connsiteY15" fmla="*/ 702681 h 1294053"/>
                  <a:gd name="connsiteX16" fmla="*/ 33159 w 1058393"/>
                  <a:gd name="connsiteY16" fmla="*/ 727351 h 1294053"/>
                  <a:gd name="connsiteX17" fmla="*/ 32540 w 1058393"/>
                  <a:gd name="connsiteY17" fmla="*/ 732113 h 1294053"/>
                  <a:gd name="connsiteX18" fmla="*/ 18206 w 1058393"/>
                  <a:gd name="connsiteY18" fmla="*/ 843651 h 1294053"/>
                  <a:gd name="connsiteX19" fmla="*/ 11586 w 1058393"/>
                  <a:gd name="connsiteY19" fmla="*/ 1037866 h 1294053"/>
                  <a:gd name="connsiteX20" fmla="*/ 119409 w 1058393"/>
                  <a:gd name="connsiteY20" fmla="*/ 1116447 h 1294053"/>
                  <a:gd name="connsiteX21" fmla="*/ 222564 w 1058393"/>
                  <a:gd name="connsiteY21" fmla="*/ 1188790 h 1294053"/>
                  <a:gd name="connsiteX22" fmla="*/ 224469 w 1058393"/>
                  <a:gd name="connsiteY22" fmla="*/ 1189314 h 1294053"/>
                  <a:gd name="connsiteX23" fmla="*/ 225803 w 1058393"/>
                  <a:gd name="connsiteY23" fmla="*/ 1189933 h 1294053"/>
                  <a:gd name="connsiteX24" fmla="*/ 501361 w 1058393"/>
                  <a:gd name="connsiteY24" fmla="*/ 1260751 h 1294053"/>
                  <a:gd name="connsiteX25" fmla="*/ 782634 w 1058393"/>
                  <a:gd name="connsiteY25" fmla="*/ 1274610 h 1294053"/>
                  <a:gd name="connsiteX26" fmla="*/ 790540 w 1058393"/>
                  <a:gd name="connsiteY26" fmla="*/ 1270514 h 1294053"/>
                  <a:gd name="connsiteX27" fmla="*/ 798494 w 1058393"/>
                  <a:gd name="connsiteY27" fmla="*/ 1275658 h 1294053"/>
                  <a:gd name="connsiteX28" fmla="*/ 931034 w 1058393"/>
                  <a:gd name="connsiteY28" fmla="*/ 1248559 h 1294053"/>
                  <a:gd name="connsiteX29" fmla="*/ 1004186 w 1058393"/>
                  <a:gd name="connsiteY29" fmla="*/ 1066965 h 1294053"/>
                  <a:gd name="connsiteX30" fmla="*/ 1041429 w 1058393"/>
                  <a:gd name="connsiteY30" fmla="*/ 939616 h 1294053"/>
                  <a:gd name="connsiteX31" fmla="*/ 1056668 w 1058393"/>
                  <a:gd name="connsiteY31" fmla="*/ 844318 h 1294053"/>
                  <a:gd name="connsiteX32" fmla="*/ 996947 w 1058393"/>
                  <a:gd name="connsiteY32" fmla="*/ 810409 h 1294053"/>
                  <a:gd name="connsiteX33" fmla="*/ 1029284 w 1058393"/>
                  <a:gd name="connsiteY33" fmla="*/ 885037 h 1294053"/>
                  <a:gd name="connsiteX34" fmla="*/ 1014377 w 1058393"/>
                  <a:gd name="connsiteY34" fmla="*/ 951427 h 1294053"/>
                  <a:gd name="connsiteX35" fmla="*/ 1009472 w 1058393"/>
                  <a:gd name="connsiteY35" fmla="*/ 956237 h 1294053"/>
                  <a:gd name="connsiteX36" fmla="*/ 951798 w 1058393"/>
                  <a:gd name="connsiteY36" fmla="*/ 965381 h 1294053"/>
                  <a:gd name="connsiteX37" fmla="*/ 926605 w 1058393"/>
                  <a:gd name="connsiteY37" fmla="*/ 925185 h 1294053"/>
                  <a:gd name="connsiteX38" fmla="*/ 955989 w 1058393"/>
                  <a:gd name="connsiteY38" fmla="*/ 787930 h 1294053"/>
                  <a:gd name="connsiteX39" fmla="*/ 996994 w 1058393"/>
                  <a:gd name="connsiteY39" fmla="*/ 810457 h 1294053"/>
                  <a:gd name="connsiteX40" fmla="*/ 661096 w 1058393"/>
                  <a:gd name="connsiteY40" fmla="*/ 27644 h 1294053"/>
                  <a:gd name="connsiteX41" fmla="*/ 760584 w 1058393"/>
                  <a:gd name="connsiteY41" fmla="*/ 221621 h 1294053"/>
                  <a:gd name="connsiteX42" fmla="*/ 715388 w 1058393"/>
                  <a:gd name="connsiteY42" fmla="*/ 213001 h 1294053"/>
                  <a:gd name="connsiteX43" fmla="*/ 671144 w 1058393"/>
                  <a:gd name="connsiteY43" fmla="*/ 77603 h 1294053"/>
                  <a:gd name="connsiteX44" fmla="*/ 589896 w 1058393"/>
                  <a:gd name="connsiteY44" fmla="*/ 185140 h 1294053"/>
                  <a:gd name="connsiteX45" fmla="*/ 549938 w 1058393"/>
                  <a:gd name="connsiteY45" fmla="*/ 176092 h 1294053"/>
                  <a:gd name="connsiteX46" fmla="*/ 661096 w 1058393"/>
                  <a:gd name="connsiteY46" fmla="*/ 27644 h 1294053"/>
                  <a:gd name="connsiteX47" fmla="*/ 614613 w 1058393"/>
                  <a:gd name="connsiteY47" fmla="*/ 191046 h 1294053"/>
                  <a:gd name="connsiteX48" fmla="*/ 662619 w 1058393"/>
                  <a:gd name="connsiteY48" fmla="*/ 102892 h 1294053"/>
                  <a:gd name="connsiteX49" fmla="*/ 699386 w 1058393"/>
                  <a:gd name="connsiteY49" fmla="*/ 155803 h 1294053"/>
                  <a:gd name="connsiteX50" fmla="*/ 690384 w 1058393"/>
                  <a:gd name="connsiteY50" fmla="*/ 208096 h 1294053"/>
                  <a:gd name="connsiteX51" fmla="*/ 674859 w 1058393"/>
                  <a:gd name="connsiteY51" fmla="*/ 204905 h 1294053"/>
                  <a:gd name="connsiteX52" fmla="*/ 614613 w 1058393"/>
                  <a:gd name="connsiteY52" fmla="*/ 190998 h 1294053"/>
                  <a:gd name="connsiteX53" fmla="*/ 623472 w 1058393"/>
                  <a:gd name="connsiteY53" fmla="*/ 220288 h 1294053"/>
                  <a:gd name="connsiteX54" fmla="*/ 867454 w 1058393"/>
                  <a:gd name="connsiteY54" fmla="*/ 276199 h 1294053"/>
                  <a:gd name="connsiteX55" fmla="*/ 984516 w 1058393"/>
                  <a:gd name="connsiteY55" fmla="*/ 363115 h 1294053"/>
                  <a:gd name="connsiteX56" fmla="*/ 984707 w 1058393"/>
                  <a:gd name="connsiteY56" fmla="*/ 363972 h 1294053"/>
                  <a:gd name="connsiteX57" fmla="*/ 965800 w 1058393"/>
                  <a:gd name="connsiteY57" fmla="*/ 527850 h 1294053"/>
                  <a:gd name="connsiteX58" fmla="*/ 852691 w 1058393"/>
                  <a:gd name="connsiteY58" fmla="*/ 676583 h 1294053"/>
                  <a:gd name="connsiteX59" fmla="*/ 788873 w 1058393"/>
                  <a:gd name="connsiteY59" fmla="*/ 686965 h 1294053"/>
                  <a:gd name="connsiteX60" fmla="*/ 776109 w 1058393"/>
                  <a:gd name="connsiteY60" fmla="*/ 613289 h 1294053"/>
                  <a:gd name="connsiteX61" fmla="*/ 771109 w 1058393"/>
                  <a:gd name="connsiteY61" fmla="*/ 609432 h 1294053"/>
                  <a:gd name="connsiteX62" fmla="*/ 763251 w 1058393"/>
                  <a:gd name="connsiteY62" fmla="*/ 608193 h 1294053"/>
                  <a:gd name="connsiteX63" fmla="*/ 762918 w 1058393"/>
                  <a:gd name="connsiteY63" fmla="*/ 608193 h 1294053"/>
                  <a:gd name="connsiteX64" fmla="*/ 713721 w 1058393"/>
                  <a:gd name="connsiteY64" fmla="*/ 676916 h 1294053"/>
                  <a:gd name="connsiteX65" fmla="*/ 653094 w 1058393"/>
                  <a:gd name="connsiteY65" fmla="*/ 663581 h 1294053"/>
                  <a:gd name="connsiteX66" fmla="*/ 458022 w 1058393"/>
                  <a:gd name="connsiteY66" fmla="*/ 624481 h 1294053"/>
                  <a:gd name="connsiteX67" fmla="*/ 457927 w 1058393"/>
                  <a:gd name="connsiteY67" fmla="*/ 569712 h 1294053"/>
                  <a:gd name="connsiteX68" fmla="*/ 439210 w 1058393"/>
                  <a:gd name="connsiteY68" fmla="*/ 539661 h 1294053"/>
                  <a:gd name="connsiteX69" fmla="*/ 385775 w 1058393"/>
                  <a:gd name="connsiteY69" fmla="*/ 608765 h 1294053"/>
                  <a:gd name="connsiteX70" fmla="*/ 385775 w 1058393"/>
                  <a:gd name="connsiteY70" fmla="*/ 608765 h 1294053"/>
                  <a:gd name="connsiteX71" fmla="*/ 272333 w 1058393"/>
                  <a:gd name="connsiteY71" fmla="*/ 525469 h 1294053"/>
                  <a:gd name="connsiteX72" fmla="*/ 260331 w 1058393"/>
                  <a:gd name="connsiteY72" fmla="*/ 409359 h 1294053"/>
                  <a:gd name="connsiteX73" fmla="*/ 332340 w 1058393"/>
                  <a:gd name="connsiteY73" fmla="*/ 206000 h 1294053"/>
                  <a:gd name="connsiteX74" fmla="*/ 356390 w 1058393"/>
                  <a:gd name="connsiteY74" fmla="*/ 195570 h 1294053"/>
                  <a:gd name="connsiteX75" fmla="*/ 623376 w 1058393"/>
                  <a:gd name="connsiteY75" fmla="*/ 220288 h 1294053"/>
                  <a:gd name="connsiteX76" fmla="*/ 749202 w 1058393"/>
                  <a:gd name="connsiteY76" fmla="*/ 755164 h 1294053"/>
                  <a:gd name="connsiteX77" fmla="*/ 728390 w 1058393"/>
                  <a:gd name="connsiteY77" fmla="*/ 774547 h 1294053"/>
                  <a:gd name="connsiteX78" fmla="*/ 732438 w 1058393"/>
                  <a:gd name="connsiteY78" fmla="*/ 705015 h 1294053"/>
                  <a:gd name="connsiteX79" fmla="*/ 737390 w 1058393"/>
                  <a:gd name="connsiteY79" fmla="*/ 681488 h 1294053"/>
                  <a:gd name="connsiteX80" fmla="*/ 761060 w 1058393"/>
                  <a:gd name="connsiteY80" fmla="*/ 633577 h 1294053"/>
                  <a:gd name="connsiteX81" fmla="*/ 761917 w 1058393"/>
                  <a:gd name="connsiteY81" fmla="*/ 685108 h 1294053"/>
                  <a:gd name="connsiteX82" fmla="*/ 759060 w 1058393"/>
                  <a:gd name="connsiteY82" fmla="*/ 708777 h 1294053"/>
                  <a:gd name="connsiteX83" fmla="*/ 757202 w 1058393"/>
                  <a:gd name="connsiteY83" fmla="*/ 722112 h 1294053"/>
                  <a:gd name="connsiteX84" fmla="*/ 749202 w 1058393"/>
                  <a:gd name="connsiteY84" fmla="*/ 755212 h 1294053"/>
                  <a:gd name="connsiteX85" fmla="*/ 400968 w 1058393"/>
                  <a:gd name="connsiteY85" fmla="*/ 710635 h 1294053"/>
                  <a:gd name="connsiteX86" fmla="*/ 400491 w 1058393"/>
                  <a:gd name="connsiteY86" fmla="*/ 704062 h 1294053"/>
                  <a:gd name="connsiteX87" fmla="*/ 400586 w 1058393"/>
                  <a:gd name="connsiteY87" fmla="*/ 685774 h 1294053"/>
                  <a:gd name="connsiteX88" fmla="*/ 405730 w 1058393"/>
                  <a:gd name="connsiteY88" fmla="*/ 639769 h 1294053"/>
                  <a:gd name="connsiteX89" fmla="*/ 407969 w 1058393"/>
                  <a:gd name="connsiteY89" fmla="*/ 627100 h 1294053"/>
                  <a:gd name="connsiteX90" fmla="*/ 410683 w 1058393"/>
                  <a:gd name="connsiteY90" fmla="*/ 614765 h 1294053"/>
                  <a:gd name="connsiteX91" fmla="*/ 419732 w 1058393"/>
                  <a:gd name="connsiteY91" fmla="*/ 584905 h 1294053"/>
                  <a:gd name="connsiteX92" fmla="*/ 427685 w 1058393"/>
                  <a:gd name="connsiteY92" fmla="*/ 569807 h 1294053"/>
                  <a:gd name="connsiteX93" fmla="*/ 431543 w 1058393"/>
                  <a:gd name="connsiteY93" fmla="*/ 565188 h 1294053"/>
                  <a:gd name="connsiteX94" fmla="*/ 432590 w 1058393"/>
                  <a:gd name="connsiteY94" fmla="*/ 571236 h 1294053"/>
                  <a:gd name="connsiteX95" fmla="*/ 433734 w 1058393"/>
                  <a:gd name="connsiteY95" fmla="*/ 588667 h 1294053"/>
                  <a:gd name="connsiteX96" fmla="*/ 432924 w 1058393"/>
                  <a:gd name="connsiteY96" fmla="*/ 619433 h 1294053"/>
                  <a:gd name="connsiteX97" fmla="*/ 432019 w 1058393"/>
                  <a:gd name="connsiteY97" fmla="*/ 632149 h 1294053"/>
                  <a:gd name="connsiteX98" fmla="*/ 430495 w 1058393"/>
                  <a:gd name="connsiteY98" fmla="*/ 644864 h 1294053"/>
                  <a:gd name="connsiteX99" fmla="*/ 430495 w 1058393"/>
                  <a:gd name="connsiteY99" fmla="*/ 644960 h 1294053"/>
                  <a:gd name="connsiteX100" fmla="*/ 424542 w 1058393"/>
                  <a:gd name="connsiteY100" fmla="*/ 675487 h 1294053"/>
                  <a:gd name="connsiteX101" fmla="*/ 424161 w 1058393"/>
                  <a:gd name="connsiteY101" fmla="*/ 676773 h 1294053"/>
                  <a:gd name="connsiteX102" fmla="*/ 401110 w 1058393"/>
                  <a:gd name="connsiteY102" fmla="*/ 708825 h 1294053"/>
                  <a:gd name="connsiteX103" fmla="*/ 401015 w 1058393"/>
                  <a:gd name="connsiteY103" fmla="*/ 710682 h 1294053"/>
                  <a:gd name="connsiteX104" fmla="*/ 66354 w 1058393"/>
                  <a:gd name="connsiteY104" fmla="*/ 675059 h 1294053"/>
                  <a:gd name="connsiteX105" fmla="*/ 117265 w 1058393"/>
                  <a:gd name="connsiteY105" fmla="*/ 613813 h 1294053"/>
                  <a:gd name="connsiteX106" fmla="*/ 163081 w 1058393"/>
                  <a:gd name="connsiteY106" fmla="*/ 607288 h 1294053"/>
                  <a:gd name="connsiteX107" fmla="*/ 139363 w 1058393"/>
                  <a:gd name="connsiteY107" fmla="*/ 721731 h 1294053"/>
                  <a:gd name="connsiteX108" fmla="*/ 96739 w 1058393"/>
                  <a:gd name="connsiteY108" fmla="*/ 749830 h 1294053"/>
                  <a:gd name="connsiteX109" fmla="*/ 65449 w 1058393"/>
                  <a:gd name="connsiteY109" fmla="*/ 751116 h 1294053"/>
                  <a:gd name="connsiteX110" fmla="*/ 58020 w 1058393"/>
                  <a:gd name="connsiteY110" fmla="*/ 731971 h 1294053"/>
                  <a:gd name="connsiteX111" fmla="*/ 56686 w 1058393"/>
                  <a:gd name="connsiteY111" fmla="*/ 728018 h 1294053"/>
                  <a:gd name="connsiteX112" fmla="*/ 66307 w 1058393"/>
                  <a:gd name="connsiteY112" fmla="*/ 675059 h 1294053"/>
                  <a:gd name="connsiteX113" fmla="*/ 29921 w 1058393"/>
                  <a:gd name="connsiteY113" fmla="*/ 1006672 h 1294053"/>
                  <a:gd name="connsiteX114" fmla="*/ 45542 w 1058393"/>
                  <a:gd name="connsiteY114" fmla="*/ 830126 h 1294053"/>
                  <a:gd name="connsiteX115" fmla="*/ 51781 w 1058393"/>
                  <a:gd name="connsiteY115" fmla="*/ 771642 h 1294053"/>
                  <a:gd name="connsiteX116" fmla="*/ 77927 w 1058393"/>
                  <a:gd name="connsiteY116" fmla="*/ 778500 h 1294053"/>
                  <a:gd name="connsiteX117" fmla="*/ 120694 w 1058393"/>
                  <a:gd name="connsiteY117" fmla="*/ 765118 h 1294053"/>
                  <a:gd name="connsiteX118" fmla="*/ 131981 w 1058393"/>
                  <a:gd name="connsiteY118" fmla="*/ 758498 h 1294053"/>
                  <a:gd name="connsiteX119" fmla="*/ 125362 w 1058393"/>
                  <a:gd name="connsiteY119" fmla="*/ 792264 h 1294053"/>
                  <a:gd name="connsiteX120" fmla="*/ 77784 w 1058393"/>
                  <a:gd name="connsiteY120" fmla="*/ 1057011 h 1294053"/>
                  <a:gd name="connsiteX121" fmla="*/ 84499 w 1058393"/>
                  <a:gd name="connsiteY121" fmla="*/ 1062679 h 1294053"/>
                  <a:gd name="connsiteX122" fmla="*/ 98501 w 1058393"/>
                  <a:gd name="connsiteY122" fmla="*/ 1080252 h 1294053"/>
                  <a:gd name="connsiteX123" fmla="*/ 99311 w 1058393"/>
                  <a:gd name="connsiteY123" fmla="*/ 1082300 h 1294053"/>
                  <a:gd name="connsiteX124" fmla="*/ 29921 w 1058393"/>
                  <a:gd name="connsiteY124" fmla="*/ 1006672 h 1294053"/>
                  <a:gd name="connsiteX125" fmla="*/ 495313 w 1058393"/>
                  <a:gd name="connsiteY125" fmla="*/ 1233224 h 1294053"/>
                  <a:gd name="connsiteX126" fmla="*/ 233137 w 1058393"/>
                  <a:gd name="connsiteY126" fmla="*/ 1165692 h 1294053"/>
                  <a:gd name="connsiteX127" fmla="*/ 137649 w 1058393"/>
                  <a:gd name="connsiteY127" fmla="*/ 1100112 h 1294053"/>
                  <a:gd name="connsiteX128" fmla="*/ 114075 w 1058393"/>
                  <a:gd name="connsiteY128" fmla="*/ 1027865 h 1294053"/>
                  <a:gd name="connsiteX129" fmla="*/ 117075 w 1058393"/>
                  <a:gd name="connsiteY129" fmla="*/ 979811 h 1294053"/>
                  <a:gd name="connsiteX130" fmla="*/ 119409 w 1058393"/>
                  <a:gd name="connsiteY130" fmla="*/ 964000 h 1294053"/>
                  <a:gd name="connsiteX131" fmla="*/ 141983 w 1058393"/>
                  <a:gd name="connsiteY131" fmla="*/ 839984 h 1294053"/>
                  <a:gd name="connsiteX132" fmla="*/ 211611 w 1058393"/>
                  <a:gd name="connsiteY132" fmla="*/ 504085 h 1294053"/>
                  <a:gd name="connsiteX133" fmla="*/ 237614 w 1058393"/>
                  <a:gd name="connsiteY133" fmla="*/ 370687 h 1294053"/>
                  <a:gd name="connsiteX134" fmla="*/ 234328 w 1058393"/>
                  <a:gd name="connsiteY134" fmla="*/ 425408 h 1294053"/>
                  <a:gd name="connsiteX135" fmla="*/ 262284 w 1058393"/>
                  <a:gd name="connsiteY135" fmla="*/ 560902 h 1294053"/>
                  <a:gd name="connsiteX136" fmla="*/ 380870 w 1058393"/>
                  <a:gd name="connsiteY136" fmla="*/ 633815 h 1294053"/>
                  <a:gd name="connsiteX137" fmla="*/ 380870 w 1058393"/>
                  <a:gd name="connsiteY137" fmla="*/ 633815 h 1294053"/>
                  <a:gd name="connsiteX138" fmla="*/ 374916 w 1058393"/>
                  <a:gd name="connsiteY138" fmla="*/ 701586 h 1294053"/>
                  <a:gd name="connsiteX139" fmla="*/ 397444 w 1058393"/>
                  <a:gd name="connsiteY139" fmla="*/ 734114 h 1294053"/>
                  <a:gd name="connsiteX140" fmla="*/ 449354 w 1058393"/>
                  <a:gd name="connsiteY140" fmla="*/ 680631 h 1294053"/>
                  <a:gd name="connsiteX141" fmla="*/ 449736 w 1058393"/>
                  <a:gd name="connsiteY141" fmla="*/ 679345 h 1294053"/>
                  <a:gd name="connsiteX142" fmla="*/ 449736 w 1058393"/>
                  <a:gd name="connsiteY142" fmla="*/ 679250 h 1294053"/>
                  <a:gd name="connsiteX143" fmla="*/ 455403 w 1058393"/>
                  <a:gd name="connsiteY143" fmla="*/ 649913 h 1294053"/>
                  <a:gd name="connsiteX144" fmla="*/ 708434 w 1058393"/>
                  <a:gd name="connsiteY144" fmla="*/ 700633 h 1294053"/>
                  <a:gd name="connsiteX145" fmla="*/ 709434 w 1058393"/>
                  <a:gd name="connsiteY145" fmla="*/ 795693 h 1294053"/>
                  <a:gd name="connsiteX146" fmla="*/ 779157 w 1058393"/>
                  <a:gd name="connsiteY146" fmla="*/ 742305 h 1294053"/>
                  <a:gd name="connsiteX147" fmla="*/ 785587 w 1058393"/>
                  <a:gd name="connsiteY147" fmla="*/ 710539 h 1294053"/>
                  <a:gd name="connsiteX148" fmla="*/ 901363 w 1058393"/>
                  <a:gd name="connsiteY148" fmla="*/ 677297 h 1294053"/>
                  <a:gd name="connsiteX149" fmla="*/ 971706 w 1058393"/>
                  <a:gd name="connsiteY149" fmla="*/ 579332 h 1294053"/>
                  <a:gd name="connsiteX150" fmla="*/ 904459 w 1058393"/>
                  <a:gd name="connsiteY150" fmla="*/ 906897 h 1294053"/>
                  <a:gd name="connsiteX151" fmla="*/ 871407 w 1058393"/>
                  <a:gd name="connsiteY151" fmla="*/ 1054678 h 1294053"/>
                  <a:gd name="connsiteX152" fmla="*/ 821687 w 1058393"/>
                  <a:gd name="connsiteY152" fmla="*/ 1209554 h 1294053"/>
                  <a:gd name="connsiteX153" fmla="*/ 495265 w 1058393"/>
                  <a:gd name="connsiteY153" fmla="*/ 1233081 h 1294053"/>
                  <a:gd name="connsiteX154" fmla="*/ 935272 w 1058393"/>
                  <a:gd name="connsiteY154" fmla="*/ 1199648 h 1294053"/>
                  <a:gd name="connsiteX155" fmla="*/ 816305 w 1058393"/>
                  <a:gd name="connsiteY155" fmla="*/ 1252369 h 1294053"/>
                  <a:gd name="connsiteX156" fmla="*/ 915603 w 1058393"/>
                  <a:gd name="connsiteY156" fmla="*/ 975382 h 1294053"/>
                  <a:gd name="connsiteX157" fmla="*/ 918508 w 1058393"/>
                  <a:gd name="connsiteY157" fmla="*/ 962190 h 1294053"/>
                  <a:gd name="connsiteX158" fmla="*/ 925986 w 1058393"/>
                  <a:gd name="connsiteY158" fmla="*/ 972525 h 1294053"/>
                  <a:gd name="connsiteX159" fmla="*/ 958561 w 1058393"/>
                  <a:gd name="connsiteY159" fmla="*/ 1004005 h 1294053"/>
                  <a:gd name="connsiteX160" fmla="*/ 998185 w 1058393"/>
                  <a:gd name="connsiteY160" fmla="*/ 1001100 h 1294053"/>
                  <a:gd name="connsiteX161" fmla="*/ 984564 w 1058393"/>
                  <a:gd name="connsiteY161" fmla="*/ 1043533 h 1294053"/>
                  <a:gd name="connsiteX162" fmla="*/ 935320 w 1058393"/>
                  <a:gd name="connsiteY162" fmla="*/ 1199648 h 129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058393" h="1294053">
                    <a:moveTo>
                      <a:pt x="1056621" y="844270"/>
                    </a:moveTo>
                    <a:cubicBezTo>
                      <a:pt x="1048334" y="804599"/>
                      <a:pt x="997233" y="775786"/>
                      <a:pt x="962704" y="763213"/>
                    </a:cubicBezTo>
                    <a:cubicBezTo>
                      <a:pt x="962181" y="763022"/>
                      <a:pt x="961657" y="762927"/>
                      <a:pt x="961133" y="762784"/>
                    </a:cubicBezTo>
                    <a:cubicBezTo>
                      <a:pt x="973134" y="704586"/>
                      <a:pt x="984850" y="646341"/>
                      <a:pt x="996042" y="588048"/>
                    </a:cubicBezTo>
                    <a:cubicBezTo>
                      <a:pt x="1015378" y="487416"/>
                      <a:pt x="1060336" y="356733"/>
                      <a:pt x="956561" y="288725"/>
                    </a:cubicBezTo>
                    <a:cubicBezTo>
                      <a:pt x="907269" y="256435"/>
                      <a:pt x="846404" y="239433"/>
                      <a:pt x="785587" y="226622"/>
                    </a:cubicBezTo>
                    <a:cubicBezTo>
                      <a:pt x="798160" y="142564"/>
                      <a:pt x="798160" y="12976"/>
                      <a:pt x="687337" y="784"/>
                    </a:cubicBezTo>
                    <a:cubicBezTo>
                      <a:pt x="590801" y="-9836"/>
                      <a:pt x="538794" y="89557"/>
                      <a:pt x="524983" y="171091"/>
                    </a:cubicBezTo>
                    <a:cubicBezTo>
                      <a:pt x="479311" y="162566"/>
                      <a:pt x="433495" y="157613"/>
                      <a:pt x="390061" y="162661"/>
                    </a:cubicBezTo>
                    <a:cubicBezTo>
                      <a:pt x="367440" y="165281"/>
                      <a:pt x="348009" y="170758"/>
                      <a:pt x="331197" y="178568"/>
                    </a:cubicBezTo>
                    <a:cubicBezTo>
                      <a:pt x="328816" y="178425"/>
                      <a:pt x="326244" y="179044"/>
                      <a:pt x="323720" y="180759"/>
                    </a:cubicBezTo>
                    <a:cubicBezTo>
                      <a:pt x="320910" y="182616"/>
                      <a:pt x="318338" y="184759"/>
                      <a:pt x="315719" y="186760"/>
                    </a:cubicBezTo>
                    <a:cubicBezTo>
                      <a:pt x="242662" y="231051"/>
                      <a:pt x="226136" y="325396"/>
                      <a:pt x="205562" y="414931"/>
                    </a:cubicBezTo>
                    <a:cubicBezTo>
                      <a:pt x="192798" y="470462"/>
                      <a:pt x="180559" y="526088"/>
                      <a:pt x="168605" y="581809"/>
                    </a:cubicBezTo>
                    <a:cubicBezTo>
                      <a:pt x="132506" y="580999"/>
                      <a:pt x="82356" y="588286"/>
                      <a:pt x="60449" y="617337"/>
                    </a:cubicBezTo>
                    <a:cubicBezTo>
                      <a:pt x="42875" y="640674"/>
                      <a:pt x="40351" y="674868"/>
                      <a:pt x="36446" y="702681"/>
                    </a:cubicBezTo>
                    <a:cubicBezTo>
                      <a:pt x="35303" y="710873"/>
                      <a:pt x="34303" y="719112"/>
                      <a:pt x="33159" y="727351"/>
                    </a:cubicBezTo>
                    <a:cubicBezTo>
                      <a:pt x="32636" y="728732"/>
                      <a:pt x="32398" y="730351"/>
                      <a:pt x="32540" y="732113"/>
                    </a:cubicBezTo>
                    <a:cubicBezTo>
                      <a:pt x="27588" y="769261"/>
                      <a:pt x="23015" y="806504"/>
                      <a:pt x="18206" y="843651"/>
                    </a:cubicBezTo>
                    <a:cubicBezTo>
                      <a:pt x="11157" y="898134"/>
                      <a:pt x="-14799" y="984526"/>
                      <a:pt x="11586" y="1037866"/>
                    </a:cubicBezTo>
                    <a:cubicBezTo>
                      <a:pt x="29921" y="1074918"/>
                      <a:pt x="80023" y="1106160"/>
                      <a:pt x="119409" y="1116447"/>
                    </a:cubicBezTo>
                    <a:cubicBezTo>
                      <a:pt x="144650" y="1149166"/>
                      <a:pt x="182321" y="1173073"/>
                      <a:pt x="222564" y="1188790"/>
                    </a:cubicBezTo>
                    <a:cubicBezTo>
                      <a:pt x="223183" y="1189028"/>
                      <a:pt x="223802" y="1189171"/>
                      <a:pt x="224469" y="1189314"/>
                    </a:cubicBezTo>
                    <a:cubicBezTo>
                      <a:pt x="224898" y="1189504"/>
                      <a:pt x="225327" y="1189742"/>
                      <a:pt x="225803" y="1189933"/>
                    </a:cubicBezTo>
                    <a:cubicBezTo>
                      <a:pt x="315004" y="1220556"/>
                      <a:pt x="409540" y="1239653"/>
                      <a:pt x="501361" y="1260751"/>
                    </a:cubicBezTo>
                    <a:cubicBezTo>
                      <a:pt x="590467" y="1281230"/>
                      <a:pt x="694433" y="1316187"/>
                      <a:pt x="782634" y="1274610"/>
                    </a:cubicBezTo>
                    <a:cubicBezTo>
                      <a:pt x="785349" y="1273324"/>
                      <a:pt x="787969" y="1271943"/>
                      <a:pt x="790540" y="1270514"/>
                    </a:cubicBezTo>
                    <a:cubicBezTo>
                      <a:pt x="792112" y="1272991"/>
                      <a:pt x="794683" y="1274943"/>
                      <a:pt x="798494" y="1275658"/>
                    </a:cubicBezTo>
                    <a:cubicBezTo>
                      <a:pt x="838593" y="1283087"/>
                      <a:pt x="898172" y="1274896"/>
                      <a:pt x="931034" y="1248559"/>
                    </a:cubicBezTo>
                    <a:cubicBezTo>
                      <a:pt x="977897" y="1211031"/>
                      <a:pt x="988707" y="1119781"/>
                      <a:pt x="1004186" y="1066965"/>
                    </a:cubicBezTo>
                    <a:cubicBezTo>
                      <a:pt x="1016616" y="1024531"/>
                      <a:pt x="1029093" y="982097"/>
                      <a:pt x="1041429" y="939616"/>
                    </a:cubicBezTo>
                    <a:cubicBezTo>
                      <a:pt x="1049906" y="910421"/>
                      <a:pt x="1063145" y="875322"/>
                      <a:pt x="1056668" y="844318"/>
                    </a:cubicBezTo>
                    <a:close/>
                    <a:moveTo>
                      <a:pt x="996947" y="810409"/>
                    </a:moveTo>
                    <a:cubicBezTo>
                      <a:pt x="1024808" y="830269"/>
                      <a:pt x="1033427" y="849033"/>
                      <a:pt x="1029284" y="885037"/>
                    </a:cubicBezTo>
                    <a:cubicBezTo>
                      <a:pt x="1026760" y="906897"/>
                      <a:pt x="1021093" y="929186"/>
                      <a:pt x="1014377" y="951427"/>
                    </a:cubicBezTo>
                    <a:cubicBezTo>
                      <a:pt x="1012520" y="952474"/>
                      <a:pt x="1010806" y="953998"/>
                      <a:pt x="1009472" y="956237"/>
                    </a:cubicBezTo>
                    <a:cubicBezTo>
                      <a:pt x="995709" y="979763"/>
                      <a:pt x="969753" y="991289"/>
                      <a:pt x="951798" y="965381"/>
                    </a:cubicBezTo>
                    <a:cubicBezTo>
                      <a:pt x="943083" y="952855"/>
                      <a:pt x="931177" y="939997"/>
                      <a:pt x="926605" y="925185"/>
                    </a:cubicBezTo>
                    <a:cubicBezTo>
                      <a:pt x="936606" y="879465"/>
                      <a:pt x="946416" y="833745"/>
                      <a:pt x="955989" y="787930"/>
                    </a:cubicBezTo>
                    <a:cubicBezTo>
                      <a:pt x="970563" y="793740"/>
                      <a:pt x="984136" y="801265"/>
                      <a:pt x="996994" y="810457"/>
                    </a:cubicBezTo>
                    <a:close/>
                    <a:moveTo>
                      <a:pt x="661096" y="27644"/>
                    </a:moveTo>
                    <a:cubicBezTo>
                      <a:pt x="773824" y="10738"/>
                      <a:pt x="771633" y="146850"/>
                      <a:pt x="760584" y="221621"/>
                    </a:cubicBezTo>
                    <a:cubicBezTo>
                      <a:pt x="745344" y="218621"/>
                      <a:pt x="730247" y="215811"/>
                      <a:pt x="715388" y="213001"/>
                    </a:cubicBezTo>
                    <a:cubicBezTo>
                      <a:pt x="726580" y="166090"/>
                      <a:pt x="737438" y="85128"/>
                      <a:pt x="671144" y="77603"/>
                    </a:cubicBezTo>
                    <a:cubicBezTo>
                      <a:pt x="613471" y="71078"/>
                      <a:pt x="598849" y="140992"/>
                      <a:pt x="589896" y="185140"/>
                    </a:cubicBezTo>
                    <a:cubicBezTo>
                      <a:pt x="576656" y="181997"/>
                      <a:pt x="563321" y="178949"/>
                      <a:pt x="549938" y="176092"/>
                    </a:cubicBezTo>
                    <a:cubicBezTo>
                      <a:pt x="560416" y="113560"/>
                      <a:pt x="591801" y="38027"/>
                      <a:pt x="661096" y="27644"/>
                    </a:cubicBezTo>
                    <a:close/>
                    <a:moveTo>
                      <a:pt x="614613" y="191046"/>
                    </a:moveTo>
                    <a:cubicBezTo>
                      <a:pt x="620233" y="160137"/>
                      <a:pt x="627424" y="106988"/>
                      <a:pt x="662619" y="102892"/>
                    </a:cubicBezTo>
                    <a:cubicBezTo>
                      <a:pt x="691004" y="99606"/>
                      <a:pt x="700624" y="134086"/>
                      <a:pt x="699386" y="155803"/>
                    </a:cubicBezTo>
                    <a:cubicBezTo>
                      <a:pt x="698386" y="173425"/>
                      <a:pt x="694623" y="190951"/>
                      <a:pt x="690384" y="208096"/>
                    </a:cubicBezTo>
                    <a:cubicBezTo>
                      <a:pt x="685146" y="207048"/>
                      <a:pt x="679955" y="206000"/>
                      <a:pt x="674859" y="204905"/>
                    </a:cubicBezTo>
                    <a:cubicBezTo>
                      <a:pt x="655380" y="200809"/>
                      <a:pt x="635187" y="195951"/>
                      <a:pt x="614613" y="190998"/>
                    </a:cubicBezTo>
                    <a:close/>
                    <a:moveTo>
                      <a:pt x="623472" y="220288"/>
                    </a:moveTo>
                    <a:cubicBezTo>
                      <a:pt x="704672" y="236909"/>
                      <a:pt x="788254" y="251482"/>
                      <a:pt x="867454" y="276199"/>
                    </a:cubicBezTo>
                    <a:cubicBezTo>
                      <a:pt x="923223" y="293582"/>
                      <a:pt x="965086" y="320491"/>
                      <a:pt x="984516" y="363115"/>
                    </a:cubicBezTo>
                    <a:cubicBezTo>
                      <a:pt x="984612" y="363401"/>
                      <a:pt x="984612" y="363686"/>
                      <a:pt x="984707" y="363972"/>
                    </a:cubicBezTo>
                    <a:cubicBezTo>
                      <a:pt x="1004472" y="425694"/>
                      <a:pt x="990803" y="470605"/>
                      <a:pt x="965800" y="527850"/>
                    </a:cubicBezTo>
                    <a:cubicBezTo>
                      <a:pt x="940559" y="585667"/>
                      <a:pt x="916651" y="651151"/>
                      <a:pt x="852691" y="676583"/>
                    </a:cubicBezTo>
                    <a:cubicBezTo>
                      <a:pt x="832593" y="684536"/>
                      <a:pt x="811067" y="687346"/>
                      <a:pt x="788873" y="686965"/>
                    </a:cubicBezTo>
                    <a:cubicBezTo>
                      <a:pt x="791826" y="657914"/>
                      <a:pt x="790683" y="627053"/>
                      <a:pt x="776109" y="613289"/>
                    </a:cubicBezTo>
                    <a:cubicBezTo>
                      <a:pt x="775014" y="611622"/>
                      <a:pt x="773300" y="610193"/>
                      <a:pt x="771109" y="609432"/>
                    </a:cubicBezTo>
                    <a:cubicBezTo>
                      <a:pt x="768299" y="607907"/>
                      <a:pt x="765584" y="607526"/>
                      <a:pt x="763251" y="608193"/>
                    </a:cubicBezTo>
                    <a:cubicBezTo>
                      <a:pt x="763156" y="608193"/>
                      <a:pt x="763060" y="608193"/>
                      <a:pt x="762918" y="608193"/>
                    </a:cubicBezTo>
                    <a:cubicBezTo>
                      <a:pt x="732152" y="607479"/>
                      <a:pt x="719865" y="649579"/>
                      <a:pt x="713721" y="676916"/>
                    </a:cubicBezTo>
                    <a:cubicBezTo>
                      <a:pt x="692766" y="672535"/>
                      <a:pt x="672287" y="667391"/>
                      <a:pt x="653094" y="663581"/>
                    </a:cubicBezTo>
                    <a:cubicBezTo>
                      <a:pt x="588038" y="650580"/>
                      <a:pt x="522983" y="637483"/>
                      <a:pt x="458022" y="624481"/>
                    </a:cubicBezTo>
                    <a:cubicBezTo>
                      <a:pt x="459451" y="606241"/>
                      <a:pt x="460308" y="587667"/>
                      <a:pt x="457927" y="569712"/>
                    </a:cubicBezTo>
                    <a:cubicBezTo>
                      <a:pt x="456260" y="557187"/>
                      <a:pt x="453355" y="542947"/>
                      <a:pt x="439210" y="539661"/>
                    </a:cubicBezTo>
                    <a:cubicBezTo>
                      <a:pt x="406302" y="532136"/>
                      <a:pt x="392252" y="579380"/>
                      <a:pt x="385775" y="608765"/>
                    </a:cubicBezTo>
                    <a:cubicBezTo>
                      <a:pt x="385775" y="608765"/>
                      <a:pt x="385775" y="608765"/>
                      <a:pt x="385775" y="608765"/>
                    </a:cubicBezTo>
                    <a:cubicBezTo>
                      <a:pt x="338102" y="595477"/>
                      <a:pt x="292716" y="574570"/>
                      <a:pt x="272333" y="525469"/>
                    </a:cubicBezTo>
                    <a:cubicBezTo>
                      <a:pt x="257331" y="489226"/>
                      <a:pt x="258283" y="447792"/>
                      <a:pt x="260331" y="409359"/>
                    </a:cubicBezTo>
                    <a:cubicBezTo>
                      <a:pt x="263998" y="341541"/>
                      <a:pt x="273428" y="249863"/>
                      <a:pt x="332340" y="206000"/>
                    </a:cubicBezTo>
                    <a:cubicBezTo>
                      <a:pt x="339817" y="201809"/>
                      <a:pt x="347770" y="198237"/>
                      <a:pt x="356390" y="195570"/>
                    </a:cubicBezTo>
                    <a:cubicBezTo>
                      <a:pt x="439353" y="169853"/>
                      <a:pt x="541271" y="203524"/>
                      <a:pt x="623376" y="220288"/>
                    </a:cubicBezTo>
                    <a:close/>
                    <a:moveTo>
                      <a:pt x="749202" y="755164"/>
                    </a:moveTo>
                    <a:cubicBezTo>
                      <a:pt x="745772" y="764641"/>
                      <a:pt x="735676" y="789502"/>
                      <a:pt x="728390" y="774547"/>
                    </a:cubicBezTo>
                    <a:cubicBezTo>
                      <a:pt x="724627" y="766784"/>
                      <a:pt x="726722" y="735876"/>
                      <a:pt x="732438" y="705015"/>
                    </a:cubicBezTo>
                    <a:cubicBezTo>
                      <a:pt x="733866" y="697109"/>
                      <a:pt x="735581" y="689108"/>
                      <a:pt x="737390" y="681488"/>
                    </a:cubicBezTo>
                    <a:cubicBezTo>
                      <a:pt x="743725" y="656247"/>
                      <a:pt x="752154" y="635339"/>
                      <a:pt x="761060" y="633577"/>
                    </a:cubicBezTo>
                    <a:cubicBezTo>
                      <a:pt x="765299" y="639578"/>
                      <a:pt x="764203" y="663391"/>
                      <a:pt x="761917" y="685108"/>
                    </a:cubicBezTo>
                    <a:cubicBezTo>
                      <a:pt x="761060" y="693775"/>
                      <a:pt x="760012" y="702110"/>
                      <a:pt x="759060" y="708777"/>
                    </a:cubicBezTo>
                    <a:cubicBezTo>
                      <a:pt x="758298" y="714873"/>
                      <a:pt x="757584" y="719731"/>
                      <a:pt x="757202" y="722112"/>
                    </a:cubicBezTo>
                    <a:cubicBezTo>
                      <a:pt x="755393" y="733209"/>
                      <a:pt x="753107" y="744687"/>
                      <a:pt x="749202" y="755212"/>
                    </a:cubicBezTo>
                    <a:close/>
                    <a:moveTo>
                      <a:pt x="400968" y="710635"/>
                    </a:moveTo>
                    <a:cubicBezTo>
                      <a:pt x="400110" y="709301"/>
                      <a:pt x="400539" y="705634"/>
                      <a:pt x="400491" y="704062"/>
                    </a:cubicBezTo>
                    <a:cubicBezTo>
                      <a:pt x="400110" y="697966"/>
                      <a:pt x="400349" y="691870"/>
                      <a:pt x="400586" y="685774"/>
                    </a:cubicBezTo>
                    <a:cubicBezTo>
                      <a:pt x="401349" y="670296"/>
                      <a:pt x="403206" y="654961"/>
                      <a:pt x="405730" y="639769"/>
                    </a:cubicBezTo>
                    <a:cubicBezTo>
                      <a:pt x="406397" y="635530"/>
                      <a:pt x="407206" y="631339"/>
                      <a:pt x="407969" y="627100"/>
                    </a:cubicBezTo>
                    <a:cubicBezTo>
                      <a:pt x="408825" y="623005"/>
                      <a:pt x="409683" y="618814"/>
                      <a:pt x="410683" y="614765"/>
                    </a:cubicBezTo>
                    <a:cubicBezTo>
                      <a:pt x="412922" y="604621"/>
                      <a:pt x="415731" y="594572"/>
                      <a:pt x="419732" y="584905"/>
                    </a:cubicBezTo>
                    <a:cubicBezTo>
                      <a:pt x="421828" y="579809"/>
                      <a:pt x="424209" y="574094"/>
                      <a:pt x="427685" y="569807"/>
                    </a:cubicBezTo>
                    <a:cubicBezTo>
                      <a:pt x="427828" y="569712"/>
                      <a:pt x="430114" y="567188"/>
                      <a:pt x="431543" y="565188"/>
                    </a:cubicBezTo>
                    <a:cubicBezTo>
                      <a:pt x="432066" y="567188"/>
                      <a:pt x="432352" y="569236"/>
                      <a:pt x="432590" y="571236"/>
                    </a:cubicBezTo>
                    <a:cubicBezTo>
                      <a:pt x="433400" y="576904"/>
                      <a:pt x="433591" y="582809"/>
                      <a:pt x="433734" y="588667"/>
                    </a:cubicBezTo>
                    <a:cubicBezTo>
                      <a:pt x="433972" y="598906"/>
                      <a:pt x="433734" y="609193"/>
                      <a:pt x="432924" y="619433"/>
                    </a:cubicBezTo>
                    <a:cubicBezTo>
                      <a:pt x="432781" y="623671"/>
                      <a:pt x="432400" y="627958"/>
                      <a:pt x="432019" y="632149"/>
                    </a:cubicBezTo>
                    <a:cubicBezTo>
                      <a:pt x="431543" y="636435"/>
                      <a:pt x="431067" y="640578"/>
                      <a:pt x="430495" y="644864"/>
                    </a:cubicBezTo>
                    <a:cubicBezTo>
                      <a:pt x="424970" y="643817"/>
                      <a:pt x="430495" y="644960"/>
                      <a:pt x="430495" y="644960"/>
                    </a:cubicBezTo>
                    <a:cubicBezTo>
                      <a:pt x="429161" y="655294"/>
                      <a:pt x="427447" y="665438"/>
                      <a:pt x="424542" y="675487"/>
                    </a:cubicBezTo>
                    <a:cubicBezTo>
                      <a:pt x="424447" y="675868"/>
                      <a:pt x="424256" y="676345"/>
                      <a:pt x="424161" y="676773"/>
                    </a:cubicBezTo>
                    <a:cubicBezTo>
                      <a:pt x="420684" y="688965"/>
                      <a:pt x="417017" y="711397"/>
                      <a:pt x="401110" y="708825"/>
                    </a:cubicBezTo>
                    <a:cubicBezTo>
                      <a:pt x="400110" y="708730"/>
                      <a:pt x="403015" y="713683"/>
                      <a:pt x="401015" y="710682"/>
                    </a:cubicBezTo>
                    <a:close/>
                    <a:moveTo>
                      <a:pt x="66354" y="675059"/>
                    </a:moveTo>
                    <a:cubicBezTo>
                      <a:pt x="74070" y="643864"/>
                      <a:pt x="86071" y="622719"/>
                      <a:pt x="117265" y="613813"/>
                    </a:cubicBezTo>
                    <a:cubicBezTo>
                      <a:pt x="131981" y="609622"/>
                      <a:pt x="147602" y="607574"/>
                      <a:pt x="163081" y="607288"/>
                    </a:cubicBezTo>
                    <a:cubicBezTo>
                      <a:pt x="154985" y="645388"/>
                      <a:pt x="147079" y="683536"/>
                      <a:pt x="139363" y="721731"/>
                    </a:cubicBezTo>
                    <a:cubicBezTo>
                      <a:pt x="129029" y="733495"/>
                      <a:pt x="110360" y="743639"/>
                      <a:pt x="96739" y="749830"/>
                    </a:cubicBezTo>
                    <a:cubicBezTo>
                      <a:pt x="89024" y="753354"/>
                      <a:pt x="73355" y="755974"/>
                      <a:pt x="65449" y="751116"/>
                    </a:cubicBezTo>
                    <a:cubicBezTo>
                      <a:pt x="59258" y="747258"/>
                      <a:pt x="59211" y="739162"/>
                      <a:pt x="58020" y="731971"/>
                    </a:cubicBezTo>
                    <a:cubicBezTo>
                      <a:pt x="57782" y="730494"/>
                      <a:pt x="57258" y="729208"/>
                      <a:pt x="56686" y="728018"/>
                    </a:cubicBezTo>
                    <a:cubicBezTo>
                      <a:pt x="59068" y="710015"/>
                      <a:pt x="62068" y="692251"/>
                      <a:pt x="66307" y="675059"/>
                    </a:cubicBezTo>
                    <a:close/>
                    <a:moveTo>
                      <a:pt x="29921" y="1006672"/>
                    </a:moveTo>
                    <a:cubicBezTo>
                      <a:pt x="19729" y="952046"/>
                      <a:pt x="38493" y="884752"/>
                      <a:pt x="45542" y="830126"/>
                    </a:cubicBezTo>
                    <a:cubicBezTo>
                      <a:pt x="48018" y="810980"/>
                      <a:pt x="49828" y="791359"/>
                      <a:pt x="51781" y="771642"/>
                    </a:cubicBezTo>
                    <a:cubicBezTo>
                      <a:pt x="58163" y="775690"/>
                      <a:pt x="66545" y="777976"/>
                      <a:pt x="77927" y="778500"/>
                    </a:cubicBezTo>
                    <a:cubicBezTo>
                      <a:pt x="94882" y="779310"/>
                      <a:pt x="106693" y="773785"/>
                      <a:pt x="120694" y="765118"/>
                    </a:cubicBezTo>
                    <a:cubicBezTo>
                      <a:pt x="124361" y="762832"/>
                      <a:pt x="128172" y="760688"/>
                      <a:pt x="131981" y="758498"/>
                    </a:cubicBezTo>
                    <a:cubicBezTo>
                      <a:pt x="129743" y="769737"/>
                      <a:pt x="127600" y="781024"/>
                      <a:pt x="125362" y="792264"/>
                    </a:cubicBezTo>
                    <a:cubicBezTo>
                      <a:pt x="74737" y="787835"/>
                      <a:pt x="53877" y="1006148"/>
                      <a:pt x="77784" y="1057011"/>
                    </a:cubicBezTo>
                    <a:cubicBezTo>
                      <a:pt x="79118" y="1059869"/>
                      <a:pt x="81404" y="1063155"/>
                      <a:pt x="84499" y="1062679"/>
                    </a:cubicBezTo>
                    <a:cubicBezTo>
                      <a:pt x="86214" y="1062393"/>
                      <a:pt x="92881" y="1072204"/>
                      <a:pt x="98501" y="1080252"/>
                    </a:cubicBezTo>
                    <a:cubicBezTo>
                      <a:pt x="98787" y="1080919"/>
                      <a:pt x="99025" y="1081633"/>
                      <a:pt x="99311" y="1082300"/>
                    </a:cubicBezTo>
                    <a:cubicBezTo>
                      <a:pt x="66735" y="1067060"/>
                      <a:pt x="36065" y="1039676"/>
                      <a:pt x="29921" y="1006672"/>
                    </a:cubicBezTo>
                    <a:close/>
                    <a:moveTo>
                      <a:pt x="495313" y="1233224"/>
                    </a:moveTo>
                    <a:cubicBezTo>
                      <a:pt x="407969" y="1212983"/>
                      <a:pt x="318148" y="1194647"/>
                      <a:pt x="233137" y="1165692"/>
                    </a:cubicBezTo>
                    <a:cubicBezTo>
                      <a:pt x="197276" y="1151594"/>
                      <a:pt x="160747" y="1132021"/>
                      <a:pt x="137649" y="1100112"/>
                    </a:cubicBezTo>
                    <a:cubicBezTo>
                      <a:pt x="121219" y="1077442"/>
                      <a:pt x="115075" y="1053106"/>
                      <a:pt x="114075" y="1027865"/>
                    </a:cubicBezTo>
                    <a:cubicBezTo>
                      <a:pt x="115265" y="1012244"/>
                      <a:pt x="116218" y="996146"/>
                      <a:pt x="117075" y="979811"/>
                    </a:cubicBezTo>
                    <a:cubicBezTo>
                      <a:pt x="117789" y="974572"/>
                      <a:pt x="118599" y="969286"/>
                      <a:pt x="119409" y="964000"/>
                    </a:cubicBezTo>
                    <a:cubicBezTo>
                      <a:pt x="126028" y="922518"/>
                      <a:pt x="133982" y="881227"/>
                      <a:pt x="141983" y="839984"/>
                    </a:cubicBezTo>
                    <a:cubicBezTo>
                      <a:pt x="163652" y="727732"/>
                      <a:pt x="187036" y="615718"/>
                      <a:pt x="211611" y="504085"/>
                    </a:cubicBezTo>
                    <a:cubicBezTo>
                      <a:pt x="219945" y="466318"/>
                      <a:pt x="226565" y="418027"/>
                      <a:pt x="237614" y="370687"/>
                    </a:cubicBezTo>
                    <a:cubicBezTo>
                      <a:pt x="235852" y="389547"/>
                      <a:pt x="234947" y="408073"/>
                      <a:pt x="234328" y="425408"/>
                    </a:cubicBezTo>
                    <a:cubicBezTo>
                      <a:pt x="232804" y="471462"/>
                      <a:pt x="236137" y="521278"/>
                      <a:pt x="262284" y="560902"/>
                    </a:cubicBezTo>
                    <a:cubicBezTo>
                      <a:pt x="289573" y="602240"/>
                      <a:pt x="334912" y="621242"/>
                      <a:pt x="380870" y="633815"/>
                    </a:cubicBezTo>
                    <a:cubicBezTo>
                      <a:pt x="380870" y="633815"/>
                      <a:pt x="380870" y="633815"/>
                      <a:pt x="380870" y="633815"/>
                    </a:cubicBezTo>
                    <a:cubicBezTo>
                      <a:pt x="377012" y="656104"/>
                      <a:pt x="374393" y="679107"/>
                      <a:pt x="374916" y="701586"/>
                    </a:cubicBezTo>
                    <a:cubicBezTo>
                      <a:pt x="375250" y="718826"/>
                      <a:pt x="378822" y="730209"/>
                      <a:pt x="397444" y="734114"/>
                    </a:cubicBezTo>
                    <a:cubicBezTo>
                      <a:pt x="430971" y="741019"/>
                      <a:pt x="441877" y="705396"/>
                      <a:pt x="449354" y="680631"/>
                    </a:cubicBezTo>
                    <a:cubicBezTo>
                      <a:pt x="449450" y="680250"/>
                      <a:pt x="449640" y="679774"/>
                      <a:pt x="449736" y="679345"/>
                    </a:cubicBezTo>
                    <a:lnTo>
                      <a:pt x="449736" y="679250"/>
                    </a:lnTo>
                    <a:cubicBezTo>
                      <a:pt x="452498" y="669630"/>
                      <a:pt x="454117" y="659866"/>
                      <a:pt x="455403" y="649913"/>
                    </a:cubicBezTo>
                    <a:cubicBezTo>
                      <a:pt x="539699" y="666963"/>
                      <a:pt x="623805" y="685012"/>
                      <a:pt x="708434" y="700633"/>
                    </a:cubicBezTo>
                    <a:cubicBezTo>
                      <a:pt x="701815" y="730161"/>
                      <a:pt x="692528" y="778119"/>
                      <a:pt x="709434" y="795693"/>
                    </a:cubicBezTo>
                    <a:cubicBezTo>
                      <a:pt x="745201" y="832745"/>
                      <a:pt x="773347" y="767023"/>
                      <a:pt x="779157" y="742305"/>
                    </a:cubicBezTo>
                    <a:cubicBezTo>
                      <a:pt x="780967" y="734780"/>
                      <a:pt x="783396" y="723493"/>
                      <a:pt x="785587" y="710539"/>
                    </a:cubicBezTo>
                    <a:cubicBezTo>
                      <a:pt x="826640" y="711873"/>
                      <a:pt x="866502" y="704491"/>
                      <a:pt x="901363" y="677297"/>
                    </a:cubicBezTo>
                    <a:cubicBezTo>
                      <a:pt x="934225" y="651770"/>
                      <a:pt x="954751" y="616480"/>
                      <a:pt x="971706" y="579332"/>
                    </a:cubicBezTo>
                    <a:cubicBezTo>
                      <a:pt x="950751" y="688822"/>
                      <a:pt x="928081" y="797979"/>
                      <a:pt x="904459" y="906897"/>
                    </a:cubicBezTo>
                    <a:cubicBezTo>
                      <a:pt x="893744" y="956237"/>
                      <a:pt x="882885" y="1005529"/>
                      <a:pt x="871407" y="1054678"/>
                    </a:cubicBezTo>
                    <a:cubicBezTo>
                      <a:pt x="859596" y="1105303"/>
                      <a:pt x="851881" y="1166930"/>
                      <a:pt x="821687" y="1209554"/>
                    </a:cubicBezTo>
                    <a:cubicBezTo>
                      <a:pt x="749630" y="1311234"/>
                      <a:pt x="593563" y="1255893"/>
                      <a:pt x="495265" y="1233081"/>
                    </a:cubicBezTo>
                    <a:close/>
                    <a:moveTo>
                      <a:pt x="935272" y="1199648"/>
                    </a:moveTo>
                    <a:cubicBezTo>
                      <a:pt x="914413" y="1241082"/>
                      <a:pt x="861692" y="1256751"/>
                      <a:pt x="816305" y="1252369"/>
                    </a:cubicBezTo>
                    <a:cubicBezTo>
                      <a:pt x="887504" y="1189647"/>
                      <a:pt x="896458" y="1061726"/>
                      <a:pt x="915603" y="975382"/>
                    </a:cubicBezTo>
                    <a:cubicBezTo>
                      <a:pt x="916556" y="971001"/>
                      <a:pt x="917508" y="966571"/>
                      <a:pt x="918508" y="962190"/>
                    </a:cubicBezTo>
                    <a:cubicBezTo>
                      <a:pt x="921033" y="965619"/>
                      <a:pt x="923557" y="969048"/>
                      <a:pt x="925986" y="972525"/>
                    </a:cubicBezTo>
                    <a:cubicBezTo>
                      <a:pt x="935082" y="985621"/>
                      <a:pt x="943035" y="997861"/>
                      <a:pt x="958561" y="1004005"/>
                    </a:cubicBezTo>
                    <a:cubicBezTo>
                      <a:pt x="972372" y="1009434"/>
                      <a:pt x="986041" y="1007338"/>
                      <a:pt x="998185" y="1001100"/>
                    </a:cubicBezTo>
                    <a:cubicBezTo>
                      <a:pt x="993328" y="1015482"/>
                      <a:pt x="988612" y="1029675"/>
                      <a:pt x="984564" y="1043533"/>
                    </a:cubicBezTo>
                    <a:cubicBezTo>
                      <a:pt x="969610" y="1094587"/>
                      <a:pt x="959276" y="1152071"/>
                      <a:pt x="935320" y="1199648"/>
                    </a:cubicBezTo>
                    <a:close/>
                  </a:path>
                </a:pathLst>
              </a:custGeom>
              <a:grpFill/>
              <a:ln w="4763" cap="flat">
                <a:noFill/>
                <a:prstDash val="solid"/>
                <a:miter/>
              </a:ln>
            </p:spPr>
            <p:txBody>
              <a:bodyPr rtlCol="0" anchor="ctr"/>
              <a:lstStyle/>
              <a:p>
                <a:endParaRPr lang="en-EG"/>
              </a:p>
            </p:txBody>
          </p:sp>
          <p:sp>
            <p:nvSpPr>
              <p:cNvPr id="27" name="Freeform 26">
                <a:extLst>
                  <a:ext uri="{FF2B5EF4-FFF2-40B4-BE49-F238E27FC236}">
                    <a16:creationId xmlns:a16="http://schemas.microsoft.com/office/drawing/2014/main" id="{B4A59DCA-FF31-A3E5-28E0-5F4BDB411A7F}"/>
                  </a:ext>
                </a:extLst>
              </p:cNvPr>
              <p:cNvSpPr/>
              <p:nvPr/>
            </p:nvSpPr>
            <p:spPr>
              <a:xfrm>
                <a:off x="6591568" y="962307"/>
                <a:ext cx="14512" cy="57203"/>
              </a:xfrm>
              <a:custGeom>
                <a:avLst/>
                <a:gdLst>
                  <a:gd name="connsiteX0" fmla="*/ 112 w 14512"/>
                  <a:gd name="connsiteY0" fmla="*/ 6528 h 57203"/>
                  <a:gd name="connsiteX1" fmla="*/ 1684 w 14512"/>
                  <a:gd name="connsiteY1" fmla="*/ 51486 h 57203"/>
                  <a:gd name="connsiteX2" fmla="*/ 14400 w 14512"/>
                  <a:gd name="connsiteY2" fmla="*/ 50676 h 57203"/>
                  <a:gd name="connsiteX3" fmla="*/ 12828 w 14512"/>
                  <a:gd name="connsiteY3" fmla="*/ 5718 h 57203"/>
                  <a:gd name="connsiteX4" fmla="*/ 112 w 14512"/>
                  <a:gd name="connsiteY4" fmla="*/ 6528 h 5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2" h="57203">
                    <a:moveTo>
                      <a:pt x="112" y="6528"/>
                    </a:moveTo>
                    <a:cubicBezTo>
                      <a:pt x="-602" y="21530"/>
                      <a:pt x="2351" y="36484"/>
                      <a:pt x="1684" y="51486"/>
                    </a:cubicBezTo>
                    <a:cubicBezTo>
                      <a:pt x="1303" y="59630"/>
                      <a:pt x="14019" y="58820"/>
                      <a:pt x="14400" y="50676"/>
                    </a:cubicBezTo>
                    <a:cubicBezTo>
                      <a:pt x="15114" y="35674"/>
                      <a:pt x="12161" y="20720"/>
                      <a:pt x="12828" y="5718"/>
                    </a:cubicBezTo>
                    <a:cubicBezTo>
                      <a:pt x="13209" y="-2426"/>
                      <a:pt x="494" y="-1616"/>
                      <a:pt x="112" y="6528"/>
                    </a:cubicBezTo>
                    <a:close/>
                  </a:path>
                </a:pathLst>
              </a:custGeom>
              <a:grpFill/>
              <a:ln w="4763" cap="flat">
                <a:noFill/>
                <a:prstDash val="solid"/>
                <a:miter/>
              </a:ln>
            </p:spPr>
            <p:txBody>
              <a:bodyPr rtlCol="0" anchor="ctr"/>
              <a:lstStyle/>
              <a:p>
                <a:endParaRPr lang="en-EG"/>
              </a:p>
            </p:txBody>
          </p:sp>
          <p:sp>
            <p:nvSpPr>
              <p:cNvPr id="28" name="Freeform 27">
                <a:extLst>
                  <a:ext uri="{FF2B5EF4-FFF2-40B4-BE49-F238E27FC236}">
                    <a16:creationId xmlns:a16="http://schemas.microsoft.com/office/drawing/2014/main" id="{DA4E23AB-568B-CA5F-649A-EA0D91F5C73E}"/>
                  </a:ext>
                </a:extLst>
              </p:cNvPr>
              <p:cNvSpPr/>
              <p:nvPr/>
            </p:nvSpPr>
            <p:spPr>
              <a:xfrm>
                <a:off x="6602969" y="1066274"/>
                <a:ext cx="32802" cy="47118"/>
              </a:xfrm>
              <a:custGeom>
                <a:avLst/>
                <a:gdLst>
                  <a:gd name="connsiteX0" fmla="*/ 30478 w 32802"/>
                  <a:gd name="connsiteY0" fmla="*/ 36244 h 47118"/>
                  <a:gd name="connsiteX1" fmla="*/ 12762 w 32802"/>
                  <a:gd name="connsiteY1" fmla="*/ 5716 h 47118"/>
                  <a:gd name="connsiteX2" fmla="*/ 46 w 32802"/>
                  <a:gd name="connsiteY2" fmla="*/ 6526 h 47118"/>
                  <a:gd name="connsiteX3" fmla="*/ 21906 w 32802"/>
                  <a:gd name="connsiteY3" fmla="*/ 45721 h 47118"/>
                  <a:gd name="connsiteX4" fmla="*/ 30478 w 32802"/>
                  <a:gd name="connsiteY4" fmla="*/ 36292 h 4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2" h="47118">
                    <a:moveTo>
                      <a:pt x="30478" y="36244"/>
                    </a:moveTo>
                    <a:cubicBezTo>
                      <a:pt x="20573" y="28719"/>
                      <a:pt x="14143" y="18099"/>
                      <a:pt x="12762" y="5716"/>
                    </a:cubicBezTo>
                    <a:cubicBezTo>
                      <a:pt x="11857" y="-2380"/>
                      <a:pt x="-859" y="-1665"/>
                      <a:pt x="46" y="6526"/>
                    </a:cubicBezTo>
                    <a:cubicBezTo>
                      <a:pt x="1760" y="22052"/>
                      <a:pt x="9429" y="36244"/>
                      <a:pt x="21906" y="45721"/>
                    </a:cubicBezTo>
                    <a:cubicBezTo>
                      <a:pt x="28383" y="50674"/>
                      <a:pt x="37003" y="41245"/>
                      <a:pt x="30478" y="36292"/>
                    </a:cubicBezTo>
                    <a:close/>
                  </a:path>
                </a:pathLst>
              </a:custGeom>
              <a:grpFill/>
              <a:ln w="4763" cap="flat">
                <a:noFill/>
                <a:prstDash val="solid"/>
                <a:miter/>
              </a:ln>
            </p:spPr>
            <p:txBody>
              <a:bodyPr rtlCol="0" anchor="ctr"/>
              <a:lstStyle/>
              <a:p>
                <a:endParaRPr lang="en-EG"/>
              </a:p>
            </p:txBody>
          </p:sp>
          <p:sp>
            <p:nvSpPr>
              <p:cNvPr id="29" name="Freeform 28">
                <a:extLst>
                  <a:ext uri="{FF2B5EF4-FFF2-40B4-BE49-F238E27FC236}">
                    <a16:creationId xmlns:a16="http://schemas.microsoft.com/office/drawing/2014/main" id="{9683FD4F-F079-D37D-74CD-CC3CD23EBEC3}"/>
                  </a:ext>
                </a:extLst>
              </p:cNvPr>
              <p:cNvSpPr/>
              <p:nvPr/>
            </p:nvSpPr>
            <p:spPr>
              <a:xfrm>
                <a:off x="6804981" y="1176946"/>
                <a:ext cx="46552" cy="19928"/>
              </a:xfrm>
              <a:custGeom>
                <a:avLst/>
                <a:gdLst>
                  <a:gd name="connsiteX0" fmla="*/ 4869 w 46552"/>
                  <a:gd name="connsiteY0" fmla="*/ 12631 h 19928"/>
                  <a:gd name="connsiteX1" fmla="*/ 39064 w 46552"/>
                  <a:gd name="connsiteY1" fmla="*/ 19775 h 19928"/>
                  <a:gd name="connsiteX2" fmla="*/ 41683 w 46552"/>
                  <a:gd name="connsiteY2" fmla="*/ 7297 h 19928"/>
                  <a:gd name="connsiteX3" fmla="*/ 7488 w 46552"/>
                  <a:gd name="connsiteY3" fmla="*/ 153 h 19928"/>
                  <a:gd name="connsiteX4" fmla="*/ 4869 w 46552"/>
                  <a:gd name="connsiteY4" fmla="*/ 12631 h 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2" h="19928">
                    <a:moveTo>
                      <a:pt x="4869" y="12631"/>
                    </a:moveTo>
                    <a:cubicBezTo>
                      <a:pt x="16252" y="15012"/>
                      <a:pt x="27682" y="17394"/>
                      <a:pt x="39064" y="19775"/>
                    </a:cubicBezTo>
                    <a:cubicBezTo>
                      <a:pt x="47065" y="21442"/>
                      <a:pt x="49732" y="9012"/>
                      <a:pt x="41683" y="7297"/>
                    </a:cubicBezTo>
                    <a:cubicBezTo>
                      <a:pt x="30301" y="4916"/>
                      <a:pt x="18871" y="2535"/>
                      <a:pt x="7488" y="153"/>
                    </a:cubicBezTo>
                    <a:cubicBezTo>
                      <a:pt x="-512" y="-1514"/>
                      <a:pt x="-3179" y="10917"/>
                      <a:pt x="4869" y="12631"/>
                    </a:cubicBezTo>
                    <a:close/>
                  </a:path>
                </a:pathLst>
              </a:custGeom>
              <a:grpFill/>
              <a:ln w="4763" cap="flat">
                <a:noFill/>
                <a:prstDash val="solid"/>
                <a:miter/>
              </a:ln>
            </p:spPr>
            <p:txBody>
              <a:bodyPr rtlCol="0" anchor="ctr"/>
              <a:lstStyle/>
              <a:p>
                <a:endParaRPr lang="en-EG"/>
              </a:p>
            </p:txBody>
          </p:sp>
          <p:sp>
            <p:nvSpPr>
              <p:cNvPr id="30" name="Freeform 29">
                <a:extLst>
                  <a:ext uri="{FF2B5EF4-FFF2-40B4-BE49-F238E27FC236}">
                    <a16:creationId xmlns:a16="http://schemas.microsoft.com/office/drawing/2014/main" id="{049BF9AC-2CFD-6DFA-2AF3-5C7B700B884B}"/>
                  </a:ext>
                </a:extLst>
              </p:cNvPr>
              <p:cNvSpPr/>
              <p:nvPr/>
            </p:nvSpPr>
            <p:spPr>
              <a:xfrm>
                <a:off x="6887686" y="687311"/>
                <a:ext cx="18016" cy="28281"/>
              </a:xfrm>
              <a:custGeom>
                <a:avLst/>
                <a:gdLst>
                  <a:gd name="connsiteX0" fmla="*/ 11794 w 18016"/>
                  <a:gd name="connsiteY0" fmla="*/ 24682 h 28281"/>
                  <a:gd name="connsiteX1" fmla="*/ 17557 w 18016"/>
                  <a:gd name="connsiteY1" fmla="*/ 9395 h 28281"/>
                  <a:gd name="connsiteX2" fmla="*/ 6223 w 18016"/>
                  <a:gd name="connsiteY2" fmla="*/ 3585 h 28281"/>
                  <a:gd name="connsiteX3" fmla="*/ 459 w 18016"/>
                  <a:gd name="connsiteY3" fmla="*/ 18872 h 28281"/>
                  <a:gd name="connsiteX4" fmla="*/ 11794 w 18016"/>
                  <a:gd name="connsiteY4" fmla="*/ 24730 h 28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6" h="28281">
                    <a:moveTo>
                      <a:pt x="11794" y="24682"/>
                    </a:moveTo>
                    <a:cubicBezTo>
                      <a:pt x="13699" y="19586"/>
                      <a:pt x="15652" y="14491"/>
                      <a:pt x="17557" y="9395"/>
                    </a:cubicBezTo>
                    <a:cubicBezTo>
                      <a:pt x="20415" y="1822"/>
                      <a:pt x="9128" y="-4083"/>
                      <a:pt x="6223" y="3585"/>
                    </a:cubicBezTo>
                    <a:cubicBezTo>
                      <a:pt x="4317" y="8680"/>
                      <a:pt x="2365" y="13776"/>
                      <a:pt x="459" y="18872"/>
                    </a:cubicBezTo>
                    <a:cubicBezTo>
                      <a:pt x="-2398" y="26444"/>
                      <a:pt x="8889" y="32350"/>
                      <a:pt x="11794" y="24730"/>
                    </a:cubicBezTo>
                    <a:close/>
                  </a:path>
                </a:pathLst>
              </a:custGeom>
              <a:grpFill/>
              <a:ln w="4763" cap="flat">
                <a:noFill/>
                <a:prstDash val="solid"/>
                <a:miter/>
              </a:ln>
            </p:spPr>
            <p:txBody>
              <a:bodyPr rtlCol="0" anchor="ctr"/>
              <a:lstStyle/>
              <a:p>
                <a:endParaRPr lang="en-EG"/>
              </a:p>
            </p:txBody>
          </p:sp>
          <p:sp>
            <p:nvSpPr>
              <p:cNvPr id="31" name="Freeform 30">
                <a:extLst>
                  <a:ext uri="{FF2B5EF4-FFF2-40B4-BE49-F238E27FC236}">
                    <a16:creationId xmlns:a16="http://schemas.microsoft.com/office/drawing/2014/main" id="{637E2BBF-66B3-8636-E503-247667CF71F6}"/>
                  </a:ext>
                </a:extLst>
              </p:cNvPr>
              <p:cNvSpPr/>
              <p:nvPr/>
            </p:nvSpPr>
            <p:spPr>
              <a:xfrm>
                <a:off x="7047346" y="747468"/>
                <a:ext cx="13974" cy="31685"/>
              </a:xfrm>
              <a:custGeom>
                <a:avLst/>
                <a:gdLst>
                  <a:gd name="connsiteX0" fmla="*/ 11 w 13974"/>
                  <a:gd name="connsiteY0" fmla="*/ 25723 h 31685"/>
                  <a:gd name="connsiteX1" fmla="*/ 6773 w 13974"/>
                  <a:gd name="connsiteY1" fmla="*/ 31676 h 31685"/>
                  <a:gd name="connsiteX2" fmla="*/ 12727 w 13974"/>
                  <a:gd name="connsiteY2" fmla="*/ 24913 h 31685"/>
                  <a:gd name="connsiteX3" fmla="*/ 13964 w 13974"/>
                  <a:gd name="connsiteY3" fmla="*/ 5959 h 31685"/>
                  <a:gd name="connsiteX4" fmla="*/ 7202 w 13974"/>
                  <a:gd name="connsiteY4" fmla="*/ 6 h 31685"/>
                  <a:gd name="connsiteX5" fmla="*/ 1249 w 13974"/>
                  <a:gd name="connsiteY5" fmla="*/ 6768 h 31685"/>
                  <a:gd name="connsiteX6" fmla="*/ 11 w 13974"/>
                  <a:gd name="connsiteY6" fmla="*/ 25723 h 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4" h="31685">
                    <a:moveTo>
                      <a:pt x="11" y="25723"/>
                    </a:moveTo>
                    <a:cubicBezTo>
                      <a:pt x="-228" y="29200"/>
                      <a:pt x="3630" y="31867"/>
                      <a:pt x="6773" y="31676"/>
                    </a:cubicBezTo>
                    <a:cubicBezTo>
                      <a:pt x="10583" y="31486"/>
                      <a:pt x="12536" y="28342"/>
                      <a:pt x="12727" y="24913"/>
                    </a:cubicBezTo>
                    <a:cubicBezTo>
                      <a:pt x="13155" y="18579"/>
                      <a:pt x="13536" y="12293"/>
                      <a:pt x="13964" y="5959"/>
                    </a:cubicBezTo>
                    <a:cubicBezTo>
                      <a:pt x="14203" y="2482"/>
                      <a:pt x="10345" y="-137"/>
                      <a:pt x="7202" y="6"/>
                    </a:cubicBezTo>
                    <a:cubicBezTo>
                      <a:pt x="3392" y="196"/>
                      <a:pt x="1440" y="3339"/>
                      <a:pt x="1249" y="6768"/>
                    </a:cubicBezTo>
                    <a:cubicBezTo>
                      <a:pt x="820" y="13102"/>
                      <a:pt x="439" y="19389"/>
                      <a:pt x="11" y="25723"/>
                    </a:cubicBezTo>
                    <a:close/>
                  </a:path>
                </a:pathLst>
              </a:custGeom>
              <a:grpFill/>
              <a:ln w="4763" cap="flat">
                <a:noFill/>
                <a:prstDash val="solid"/>
                <a:miter/>
              </a:ln>
            </p:spPr>
            <p:txBody>
              <a:bodyPr rtlCol="0" anchor="ctr"/>
              <a:lstStyle/>
              <a:p>
                <a:endParaRPr lang="en-EG"/>
              </a:p>
            </p:txBody>
          </p:sp>
          <p:sp>
            <p:nvSpPr>
              <p:cNvPr id="32" name="Freeform 31">
                <a:extLst>
                  <a:ext uri="{FF2B5EF4-FFF2-40B4-BE49-F238E27FC236}">
                    <a16:creationId xmlns:a16="http://schemas.microsoft.com/office/drawing/2014/main" id="{D7C17378-5C34-3C3F-5ACE-B00578186465}"/>
                  </a:ext>
                </a:extLst>
              </p:cNvPr>
              <p:cNvSpPr/>
              <p:nvPr/>
            </p:nvSpPr>
            <p:spPr>
              <a:xfrm>
                <a:off x="6612999" y="769502"/>
                <a:ext cx="81219" cy="121187"/>
              </a:xfrm>
              <a:custGeom>
                <a:avLst/>
                <a:gdLst>
                  <a:gd name="connsiteX0" fmla="*/ 65 w 81219"/>
                  <a:gd name="connsiteY0" fmla="*/ 115417 h 121187"/>
                  <a:gd name="connsiteX1" fmla="*/ 12781 w 81219"/>
                  <a:gd name="connsiteY1" fmla="*/ 114608 h 121187"/>
                  <a:gd name="connsiteX2" fmla="*/ 77218 w 81219"/>
                  <a:gd name="connsiteY2" fmla="*/ 12642 h 121187"/>
                  <a:gd name="connsiteX3" fmla="*/ 73170 w 81219"/>
                  <a:gd name="connsiteY3" fmla="*/ 546 h 121187"/>
                  <a:gd name="connsiteX4" fmla="*/ 65 w 81219"/>
                  <a:gd name="connsiteY4" fmla="*/ 115370 h 12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9" h="121187">
                    <a:moveTo>
                      <a:pt x="65" y="115417"/>
                    </a:moveTo>
                    <a:cubicBezTo>
                      <a:pt x="304" y="123609"/>
                      <a:pt x="13020" y="122847"/>
                      <a:pt x="12781" y="114608"/>
                    </a:cubicBezTo>
                    <a:cubicBezTo>
                      <a:pt x="11400" y="70316"/>
                      <a:pt x="36451" y="30311"/>
                      <a:pt x="77218" y="12642"/>
                    </a:cubicBezTo>
                    <a:cubicBezTo>
                      <a:pt x="84695" y="9404"/>
                      <a:pt x="80742" y="-2693"/>
                      <a:pt x="73170" y="546"/>
                    </a:cubicBezTo>
                    <a:cubicBezTo>
                      <a:pt x="27116" y="20501"/>
                      <a:pt x="-1554" y="65125"/>
                      <a:pt x="65" y="115370"/>
                    </a:cubicBezTo>
                    <a:close/>
                  </a:path>
                </a:pathLst>
              </a:custGeom>
              <a:grpFill/>
              <a:ln w="4763" cap="flat">
                <a:noFill/>
                <a:prstDash val="solid"/>
                <a:miter/>
              </a:ln>
            </p:spPr>
            <p:txBody>
              <a:bodyPr rtlCol="0" anchor="ctr"/>
              <a:lstStyle/>
              <a:p>
                <a:endParaRPr lang="en-EG"/>
              </a:p>
            </p:txBody>
          </p:sp>
          <p:sp>
            <p:nvSpPr>
              <p:cNvPr id="33" name="Freeform 32">
                <a:extLst>
                  <a:ext uri="{FF2B5EF4-FFF2-40B4-BE49-F238E27FC236}">
                    <a16:creationId xmlns:a16="http://schemas.microsoft.com/office/drawing/2014/main" id="{449605D5-46EC-366F-FF2B-0B1CD82DBF76}"/>
                  </a:ext>
                </a:extLst>
              </p:cNvPr>
              <p:cNvSpPr/>
              <p:nvPr/>
            </p:nvSpPr>
            <p:spPr>
              <a:xfrm>
                <a:off x="7144397" y="1195205"/>
                <a:ext cx="34710" cy="24271"/>
              </a:xfrm>
              <a:custGeom>
                <a:avLst/>
                <a:gdLst>
                  <a:gd name="connsiteX0" fmla="*/ 9973 w 34710"/>
                  <a:gd name="connsiteY0" fmla="*/ 23423 h 24271"/>
                  <a:gd name="connsiteX1" fmla="*/ 31690 w 34710"/>
                  <a:gd name="connsiteY1" fmla="*/ 11516 h 24271"/>
                  <a:gd name="connsiteX2" fmla="*/ 24737 w 34710"/>
                  <a:gd name="connsiteY2" fmla="*/ 848 h 24271"/>
                  <a:gd name="connsiteX3" fmla="*/ 3020 w 34710"/>
                  <a:gd name="connsiteY3" fmla="*/ 12755 h 24271"/>
                  <a:gd name="connsiteX4" fmla="*/ 9973 w 34710"/>
                  <a:gd name="connsiteY4" fmla="*/ 23423 h 24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0" h="24271">
                    <a:moveTo>
                      <a:pt x="9973" y="23423"/>
                    </a:moveTo>
                    <a:cubicBezTo>
                      <a:pt x="17212" y="19470"/>
                      <a:pt x="24451" y="15469"/>
                      <a:pt x="31690" y="11516"/>
                    </a:cubicBezTo>
                    <a:cubicBezTo>
                      <a:pt x="38882" y="7564"/>
                      <a:pt x="31880" y="-3057"/>
                      <a:pt x="24737" y="848"/>
                    </a:cubicBezTo>
                    <a:cubicBezTo>
                      <a:pt x="17498" y="4801"/>
                      <a:pt x="10259" y="8802"/>
                      <a:pt x="3020" y="12755"/>
                    </a:cubicBezTo>
                    <a:cubicBezTo>
                      <a:pt x="-4171" y="16708"/>
                      <a:pt x="2829" y="27328"/>
                      <a:pt x="9973" y="23423"/>
                    </a:cubicBezTo>
                    <a:close/>
                  </a:path>
                </a:pathLst>
              </a:custGeom>
              <a:grpFill/>
              <a:ln w="4763" cap="flat">
                <a:noFill/>
                <a:prstDash val="solid"/>
                <a:miter/>
              </a:ln>
            </p:spPr>
            <p:txBody>
              <a:bodyPr rtlCol="0" anchor="ctr"/>
              <a:lstStyle/>
              <a:p>
                <a:endParaRPr lang="en-EG"/>
              </a:p>
            </p:txBody>
          </p:sp>
          <p:sp>
            <p:nvSpPr>
              <p:cNvPr id="34" name="Freeform 33">
                <a:extLst>
                  <a:ext uri="{FF2B5EF4-FFF2-40B4-BE49-F238E27FC236}">
                    <a16:creationId xmlns:a16="http://schemas.microsoft.com/office/drawing/2014/main" id="{F6F3A37C-45E7-93A4-61A8-371BD1102C4B}"/>
                  </a:ext>
                </a:extLst>
              </p:cNvPr>
              <p:cNvSpPr/>
              <p:nvPr/>
            </p:nvSpPr>
            <p:spPr>
              <a:xfrm>
                <a:off x="7217168" y="872653"/>
                <a:ext cx="67307" cy="273524"/>
              </a:xfrm>
              <a:custGeom>
                <a:avLst/>
                <a:gdLst>
                  <a:gd name="connsiteX0" fmla="*/ 3020 w 67307"/>
                  <a:gd name="connsiteY0" fmla="*/ 12315 h 273524"/>
                  <a:gd name="connsiteX1" fmla="*/ 5401 w 67307"/>
                  <a:gd name="connsiteY1" fmla="*/ 264346 h 273524"/>
                  <a:gd name="connsiteX2" fmla="*/ 16736 w 67307"/>
                  <a:gd name="connsiteY2" fmla="*/ 270204 h 273524"/>
                  <a:gd name="connsiteX3" fmla="*/ 8878 w 67307"/>
                  <a:gd name="connsiteY3" fmla="*/ 1027 h 273524"/>
                  <a:gd name="connsiteX4" fmla="*/ 3020 w 67307"/>
                  <a:gd name="connsiteY4" fmla="*/ 12362 h 27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7" h="273524">
                    <a:moveTo>
                      <a:pt x="3020" y="12315"/>
                    </a:moveTo>
                    <a:cubicBezTo>
                      <a:pt x="95698" y="73132"/>
                      <a:pt x="45406" y="188479"/>
                      <a:pt x="5401" y="264346"/>
                    </a:cubicBezTo>
                    <a:cubicBezTo>
                      <a:pt x="1591" y="271633"/>
                      <a:pt x="12926" y="277443"/>
                      <a:pt x="16736" y="270204"/>
                    </a:cubicBezTo>
                    <a:cubicBezTo>
                      <a:pt x="60741" y="186670"/>
                      <a:pt x="107652" y="65845"/>
                      <a:pt x="8878" y="1027"/>
                    </a:cubicBezTo>
                    <a:cubicBezTo>
                      <a:pt x="2019" y="-3449"/>
                      <a:pt x="-3743" y="7885"/>
                      <a:pt x="3020" y="12362"/>
                    </a:cubicBezTo>
                    <a:close/>
                  </a:path>
                </a:pathLst>
              </a:custGeom>
              <a:grpFill/>
              <a:ln w="4763" cap="flat">
                <a:noFill/>
                <a:prstDash val="solid"/>
                <a:miter/>
              </a:ln>
            </p:spPr>
            <p:txBody>
              <a:bodyPr rtlCol="0" anchor="ctr"/>
              <a:lstStyle/>
              <a:p>
                <a:endParaRPr lang="en-EG"/>
              </a:p>
            </p:txBody>
          </p:sp>
          <p:sp>
            <p:nvSpPr>
              <p:cNvPr id="35" name="Freeform 34">
                <a:extLst>
                  <a:ext uri="{FF2B5EF4-FFF2-40B4-BE49-F238E27FC236}">
                    <a16:creationId xmlns:a16="http://schemas.microsoft.com/office/drawing/2014/main" id="{CE325DB4-655A-1378-91A9-62E8CA71D19B}"/>
                  </a:ext>
                </a:extLst>
              </p:cNvPr>
              <p:cNvSpPr/>
              <p:nvPr/>
            </p:nvSpPr>
            <p:spPr>
              <a:xfrm>
                <a:off x="6935522" y="1196043"/>
                <a:ext cx="25502" cy="15546"/>
              </a:xfrm>
              <a:custGeom>
                <a:avLst/>
                <a:gdLst>
                  <a:gd name="connsiteX0" fmla="*/ 4869 w 25502"/>
                  <a:gd name="connsiteY0" fmla="*/ 12631 h 15546"/>
                  <a:gd name="connsiteX1" fmla="*/ 18014 w 25502"/>
                  <a:gd name="connsiteY1" fmla="*/ 15393 h 15546"/>
                  <a:gd name="connsiteX2" fmla="*/ 20633 w 25502"/>
                  <a:gd name="connsiteY2" fmla="*/ 2916 h 15546"/>
                  <a:gd name="connsiteX3" fmla="*/ 7488 w 25502"/>
                  <a:gd name="connsiteY3" fmla="*/ 153 h 15546"/>
                  <a:gd name="connsiteX4" fmla="*/ 4869 w 25502"/>
                  <a:gd name="connsiteY4" fmla="*/ 12631 h 1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2" h="15546">
                    <a:moveTo>
                      <a:pt x="4869" y="12631"/>
                    </a:moveTo>
                    <a:cubicBezTo>
                      <a:pt x="9251" y="13536"/>
                      <a:pt x="13632" y="14488"/>
                      <a:pt x="18014" y="15393"/>
                    </a:cubicBezTo>
                    <a:cubicBezTo>
                      <a:pt x="26015" y="17060"/>
                      <a:pt x="28682" y="4630"/>
                      <a:pt x="20633" y="2916"/>
                    </a:cubicBezTo>
                    <a:cubicBezTo>
                      <a:pt x="16251" y="2011"/>
                      <a:pt x="11870" y="1058"/>
                      <a:pt x="7488" y="153"/>
                    </a:cubicBezTo>
                    <a:cubicBezTo>
                      <a:pt x="-512" y="-1513"/>
                      <a:pt x="-3179" y="10917"/>
                      <a:pt x="4869" y="12631"/>
                    </a:cubicBezTo>
                    <a:close/>
                  </a:path>
                </a:pathLst>
              </a:custGeom>
              <a:grpFill/>
              <a:ln w="4763" cap="flat">
                <a:noFill/>
                <a:prstDash val="solid"/>
                <a:miter/>
              </a:ln>
            </p:spPr>
            <p:txBody>
              <a:bodyPr rtlCol="0" anchor="ctr"/>
              <a:lstStyle/>
              <a:p>
                <a:endParaRPr lang="en-EG"/>
              </a:p>
            </p:txBody>
          </p:sp>
          <p:sp>
            <p:nvSpPr>
              <p:cNvPr id="36" name="Freeform 35">
                <a:extLst>
                  <a:ext uri="{FF2B5EF4-FFF2-40B4-BE49-F238E27FC236}">
                    <a16:creationId xmlns:a16="http://schemas.microsoft.com/office/drawing/2014/main" id="{364D6825-650A-76E3-464F-15319AD3BFFD}"/>
                  </a:ext>
                </a:extLst>
              </p:cNvPr>
              <p:cNvSpPr/>
              <p:nvPr/>
            </p:nvSpPr>
            <p:spPr>
              <a:xfrm>
                <a:off x="6385045" y="1243602"/>
                <a:ext cx="69389" cy="50130"/>
              </a:xfrm>
              <a:custGeom>
                <a:avLst/>
                <a:gdLst>
                  <a:gd name="connsiteX0" fmla="*/ 6516 w 69389"/>
                  <a:gd name="connsiteY0" fmla="*/ 50083 h 50130"/>
                  <a:gd name="connsiteX1" fmla="*/ 68857 w 69389"/>
                  <a:gd name="connsiteY1" fmla="*/ 9363 h 50130"/>
                  <a:gd name="connsiteX2" fmla="*/ 57522 w 69389"/>
                  <a:gd name="connsiteY2" fmla="*/ 3553 h 50130"/>
                  <a:gd name="connsiteX3" fmla="*/ 5754 w 69389"/>
                  <a:gd name="connsiteY3" fmla="*/ 37414 h 50130"/>
                  <a:gd name="connsiteX4" fmla="*/ 6563 w 69389"/>
                  <a:gd name="connsiteY4" fmla="*/ 50130 h 5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89" h="50130">
                    <a:moveTo>
                      <a:pt x="6516" y="50083"/>
                    </a:moveTo>
                    <a:cubicBezTo>
                      <a:pt x="33424" y="50702"/>
                      <a:pt x="58617" y="34223"/>
                      <a:pt x="68857" y="9363"/>
                    </a:cubicBezTo>
                    <a:cubicBezTo>
                      <a:pt x="71953" y="1838"/>
                      <a:pt x="60666" y="-4067"/>
                      <a:pt x="57522" y="3553"/>
                    </a:cubicBezTo>
                    <a:cubicBezTo>
                      <a:pt x="48806" y="24698"/>
                      <a:pt x="28566" y="37938"/>
                      <a:pt x="5754" y="37414"/>
                    </a:cubicBezTo>
                    <a:cubicBezTo>
                      <a:pt x="-2438" y="37224"/>
                      <a:pt x="-1628" y="49940"/>
                      <a:pt x="6563" y="50130"/>
                    </a:cubicBezTo>
                    <a:close/>
                  </a:path>
                </a:pathLst>
              </a:custGeom>
              <a:grpFill/>
              <a:ln w="4763" cap="flat">
                <a:noFill/>
                <a:prstDash val="solid"/>
                <a:miter/>
              </a:ln>
            </p:spPr>
            <p:txBody>
              <a:bodyPr rtlCol="0" anchor="ctr"/>
              <a:lstStyle/>
              <a:p>
                <a:endParaRPr lang="en-EG"/>
              </a:p>
            </p:txBody>
          </p:sp>
          <p:sp>
            <p:nvSpPr>
              <p:cNvPr id="37" name="Freeform 36">
                <a:extLst>
                  <a:ext uri="{FF2B5EF4-FFF2-40B4-BE49-F238E27FC236}">
                    <a16:creationId xmlns:a16="http://schemas.microsoft.com/office/drawing/2014/main" id="{8CD1B32E-33A1-CFF6-2574-AB2A0B8DF140}"/>
                  </a:ext>
                </a:extLst>
              </p:cNvPr>
              <p:cNvSpPr/>
              <p:nvPr/>
            </p:nvSpPr>
            <p:spPr>
              <a:xfrm>
                <a:off x="7250692" y="1476185"/>
                <a:ext cx="66220" cy="44386"/>
              </a:xfrm>
              <a:custGeom>
                <a:avLst/>
                <a:gdLst>
                  <a:gd name="connsiteX0" fmla="*/ 404 w 66220"/>
                  <a:gd name="connsiteY0" fmla="*/ 8238 h 44386"/>
                  <a:gd name="connsiteX1" fmla="*/ 61888 w 66220"/>
                  <a:gd name="connsiteY1" fmla="*/ 43290 h 44386"/>
                  <a:gd name="connsiteX2" fmla="*/ 57840 w 66220"/>
                  <a:gd name="connsiteY2" fmla="*/ 31194 h 44386"/>
                  <a:gd name="connsiteX3" fmla="*/ 12453 w 66220"/>
                  <a:gd name="connsiteY3" fmla="*/ 4190 h 44386"/>
                  <a:gd name="connsiteX4" fmla="*/ 357 w 66220"/>
                  <a:gd name="connsiteY4" fmla="*/ 8238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0" h="44386">
                    <a:moveTo>
                      <a:pt x="404" y="8238"/>
                    </a:moveTo>
                    <a:cubicBezTo>
                      <a:pt x="8976" y="34099"/>
                      <a:pt x="35504" y="48625"/>
                      <a:pt x="61888" y="43290"/>
                    </a:cubicBezTo>
                    <a:cubicBezTo>
                      <a:pt x="69889" y="41671"/>
                      <a:pt x="65793" y="29622"/>
                      <a:pt x="57840" y="31194"/>
                    </a:cubicBezTo>
                    <a:cubicBezTo>
                      <a:pt x="38218" y="35147"/>
                      <a:pt x="18644" y="22859"/>
                      <a:pt x="12453" y="4190"/>
                    </a:cubicBezTo>
                    <a:cubicBezTo>
                      <a:pt x="9882" y="-3573"/>
                      <a:pt x="-2215" y="428"/>
                      <a:pt x="357" y="8238"/>
                    </a:cubicBezTo>
                    <a:close/>
                  </a:path>
                </a:pathLst>
              </a:custGeom>
              <a:grpFill/>
              <a:ln w="4763" cap="flat">
                <a:noFill/>
                <a:prstDash val="solid"/>
                <a:miter/>
              </a:ln>
            </p:spPr>
            <p:txBody>
              <a:bodyPr rtlCol="0" anchor="ctr"/>
              <a:lstStyle/>
              <a:p>
                <a:endParaRPr lang="en-EG"/>
              </a:p>
            </p:txBody>
          </p:sp>
          <p:sp>
            <p:nvSpPr>
              <p:cNvPr id="38" name="Freeform 37">
                <a:extLst>
                  <a:ext uri="{FF2B5EF4-FFF2-40B4-BE49-F238E27FC236}">
                    <a16:creationId xmlns:a16="http://schemas.microsoft.com/office/drawing/2014/main" id="{A7891923-5520-A37E-1EA3-16B9C58AA29A}"/>
                  </a:ext>
                </a:extLst>
              </p:cNvPr>
              <p:cNvSpPr/>
              <p:nvPr/>
            </p:nvSpPr>
            <p:spPr>
              <a:xfrm>
                <a:off x="6542436" y="1414410"/>
                <a:ext cx="499106" cy="296445"/>
              </a:xfrm>
              <a:custGeom>
                <a:avLst/>
                <a:gdLst>
                  <a:gd name="connsiteX0" fmla="*/ 478156 w 499106"/>
                  <a:gd name="connsiteY0" fmla="*/ 106684 h 296445"/>
                  <a:gd name="connsiteX1" fmla="*/ 274559 w 499106"/>
                  <a:gd name="connsiteY1" fmla="*/ 32437 h 296445"/>
                  <a:gd name="connsiteX2" fmla="*/ 63008 w 499106"/>
                  <a:gd name="connsiteY2" fmla="*/ 10720 h 296445"/>
                  <a:gd name="connsiteX3" fmla="*/ 1 w 499106"/>
                  <a:gd name="connsiteY3" fmla="*/ 166549 h 296445"/>
                  <a:gd name="connsiteX4" fmla="*/ 12717 w 499106"/>
                  <a:gd name="connsiteY4" fmla="*/ 165739 h 296445"/>
                  <a:gd name="connsiteX5" fmla="*/ 107109 w 499106"/>
                  <a:gd name="connsiteY5" fmla="*/ 14197 h 296445"/>
                  <a:gd name="connsiteX6" fmla="*/ 271939 w 499106"/>
                  <a:gd name="connsiteY6" fmla="*/ 44867 h 296445"/>
                  <a:gd name="connsiteX7" fmla="*/ 427769 w 499106"/>
                  <a:gd name="connsiteY7" fmla="*/ 83539 h 296445"/>
                  <a:gd name="connsiteX8" fmla="*/ 451628 w 499106"/>
                  <a:gd name="connsiteY8" fmla="*/ 287183 h 296445"/>
                  <a:gd name="connsiteX9" fmla="*/ 462963 w 499106"/>
                  <a:gd name="connsiteY9" fmla="*/ 293041 h 296445"/>
                  <a:gd name="connsiteX10" fmla="*/ 478156 w 499106"/>
                  <a:gd name="connsiteY10" fmla="*/ 106637 h 2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106" h="296445">
                    <a:moveTo>
                      <a:pt x="478156" y="106684"/>
                    </a:moveTo>
                    <a:cubicBezTo>
                      <a:pt x="435531" y="49487"/>
                      <a:pt x="337614" y="45772"/>
                      <a:pt x="274559" y="32437"/>
                    </a:cubicBezTo>
                    <a:cubicBezTo>
                      <a:pt x="214456" y="19721"/>
                      <a:pt x="123730" y="-18427"/>
                      <a:pt x="63008" y="10720"/>
                    </a:cubicBezTo>
                    <a:cubicBezTo>
                      <a:pt x="4858" y="38676"/>
                      <a:pt x="763" y="110542"/>
                      <a:pt x="1" y="166549"/>
                    </a:cubicBezTo>
                    <a:cubicBezTo>
                      <a:pt x="-95" y="174740"/>
                      <a:pt x="12621" y="173931"/>
                      <a:pt x="12717" y="165739"/>
                    </a:cubicBezTo>
                    <a:cubicBezTo>
                      <a:pt x="13621" y="101588"/>
                      <a:pt x="24099" y="16149"/>
                      <a:pt x="107109" y="14197"/>
                    </a:cubicBezTo>
                    <a:cubicBezTo>
                      <a:pt x="160878" y="12958"/>
                      <a:pt x="219838" y="33866"/>
                      <a:pt x="271939" y="44867"/>
                    </a:cubicBezTo>
                    <a:cubicBezTo>
                      <a:pt x="322327" y="55535"/>
                      <a:pt x="381144" y="60679"/>
                      <a:pt x="427769" y="83539"/>
                    </a:cubicBezTo>
                    <a:cubicBezTo>
                      <a:pt x="514398" y="126068"/>
                      <a:pt x="483823" y="219270"/>
                      <a:pt x="451628" y="287183"/>
                    </a:cubicBezTo>
                    <a:cubicBezTo>
                      <a:pt x="448104" y="294565"/>
                      <a:pt x="459439" y="300423"/>
                      <a:pt x="462963" y="293041"/>
                    </a:cubicBezTo>
                    <a:cubicBezTo>
                      <a:pt x="489586" y="236891"/>
                      <a:pt x="520684" y="163739"/>
                      <a:pt x="478156" y="106637"/>
                    </a:cubicBezTo>
                    <a:close/>
                  </a:path>
                </a:pathLst>
              </a:custGeom>
              <a:grpFill/>
              <a:ln w="4763" cap="flat">
                <a:noFill/>
                <a:prstDash val="solid"/>
                <a:miter/>
              </a:ln>
            </p:spPr>
            <p:txBody>
              <a:bodyPr rtlCol="0" anchor="ctr"/>
              <a:lstStyle/>
              <a:p>
                <a:endParaRPr lang="en-EG"/>
              </a:p>
            </p:txBody>
          </p:sp>
          <p:sp>
            <p:nvSpPr>
              <p:cNvPr id="39" name="Freeform 38">
                <a:extLst>
                  <a:ext uri="{FF2B5EF4-FFF2-40B4-BE49-F238E27FC236}">
                    <a16:creationId xmlns:a16="http://schemas.microsoft.com/office/drawing/2014/main" id="{CBF1D8B1-4C28-5417-1AB3-3A8D26BCC351}"/>
                  </a:ext>
                </a:extLst>
              </p:cNvPr>
              <p:cNvSpPr/>
              <p:nvPr/>
            </p:nvSpPr>
            <p:spPr>
              <a:xfrm>
                <a:off x="6620654" y="1333917"/>
                <a:ext cx="80848" cy="15479"/>
              </a:xfrm>
              <a:custGeom>
                <a:avLst/>
                <a:gdLst>
                  <a:gd name="connsiteX0" fmla="*/ 6507 w 80848"/>
                  <a:gd name="connsiteY0" fmla="*/ 14870 h 15479"/>
                  <a:gd name="connsiteX1" fmla="*/ 73325 w 80848"/>
                  <a:gd name="connsiteY1" fmla="*/ 15394 h 15479"/>
                  <a:gd name="connsiteX2" fmla="*/ 75944 w 80848"/>
                  <a:gd name="connsiteY2" fmla="*/ 2916 h 15479"/>
                  <a:gd name="connsiteX3" fmla="*/ 5698 w 80848"/>
                  <a:gd name="connsiteY3" fmla="*/ 2154 h 15479"/>
                  <a:gd name="connsiteX4" fmla="*/ 6507 w 80848"/>
                  <a:gd name="connsiteY4" fmla="*/ 14870 h 15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8" h="15479">
                    <a:moveTo>
                      <a:pt x="6507" y="14870"/>
                    </a:moveTo>
                    <a:cubicBezTo>
                      <a:pt x="28843" y="11869"/>
                      <a:pt x="51037" y="11965"/>
                      <a:pt x="73325" y="15394"/>
                    </a:cubicBezTo>
                    <a:cubicBezTo>
                      <a:pt x="81374" y="16632"/>
                      <a:pt x="84041" y="4154"/>
                      <a:pt x="75944" y="2916"/>
                    </a:cubicBezTo>
                    <a:cubicBezTo>
                      <a:pt x="52513" y="-656"/>
                      <a:pt x="29225" y="-989"/>
                      <a:pt x="5698" y="2154"/>
                    </a:cubicBezTo>
                    <a:cubicBezTo>
                      <a:pt x="-2351" y="3249"/>
                      <a:pt x="-1684" y="15965"/>
                      <a:pt x="6507" y="14870"/>
                    </a:cubicBezTo>
                    <a:close/>
                  </a:path>
                </a:pathLst>
              </a:custGeom>
              <a:grpFill/>
              <a:ln w="4763" cap="flat">
                <a:noFill/>
                <a:prstDash val="solid"/>
                <a:miter/>
              </a:ln>
            </p:spPr>
            <p:txBody>
              <a:bodyPr rtlCol="0" anchor="ctr"/>
              <a:lstStyle/>
              <a:p>
                <a:endParaRPr lang="en-EG"/>
              </a:p>
            </p:txBody>
          </p:sp>
          <p:sp>
            <p:nvSpPr>
              <p:cNvPr id="40" name="Freeform 39">
                <a:extLst>
                  <a:ext uri="{FF2B5EF4-FFF2-40B4-BE49-F238E27FC236}">
                    <a16:creationId xmlns:a16="http://schemas.microsoft.com/office/drawing/2014/main" id="{4DBB70E7-4EBA-A233-91FE-3CF48B9B15A1}"/>
                  </a:ext>
                </a:extLst>
              </p:cNvPr>
              <p:cNvSpPr/>
              <p:nvPr/>
            </p:nvSpPr>
            <p:spPr>
              <a:xfrm>
                <a:off x="6772739" y="1356921"/>
                <a:ext cx="12357" cy="12784"/>
              </a:xfrm>
              <a:custGeom>
                <a:avLst/>
                <a:gdLst>
                  <a:gd name="connsiteX0" fmla="*/ 4869 w 12357"/>
                  <a:gd name="connsiteY0" fmla="*/ 12631 h 12784"/>
                  <a:gd name="connsiteX1" fmla="*/ 7489 w 12357"/>
                  <a:gd name="connsiteY1" fmla="*/ 153 h 12784"/>
                  <a:gd name="connsiteX2" fmla="*/ 4869 w 12357"/>
                  <a:gd name="connsiteY2" fmla="*/ 12631 h 12784"/>
                </a:gdLst>
                <a:ahLst/>
                <a:cxnLst>
                  <a:cxn ang="0">
                    <a:pos x="connsiteX0" y="connsiteY0"/>
                  </a:cxn>
                  <a:cxn ang="0">
                    <a:pos x="connsiteX1" y="connsiteY1"/>
                  </a:cxn>
                  <a:cxn ang="0">
                    <a:pos x="connsiteX2" y="connsiteY2"/>
                  </a:cxn>
                </a:cxnLst>
                <a:rect l="l" t="t" r="r" b="b"/>
                <a:pathLst>
                  <a:path w="12357" h="12784">
                    <a:moveTo>
                      <a:pt x="4869" y="12631"/>
                    </a:moveTo>
                    <a:cubicBezTo>
                      <a:pt x="12870" y="14298"/>
                      <a:pt x="15537" y="1868"/>
                      <a:pt x="7489" y="153"/>
                    </a:cubicBezTo>
                    <a:cubicBezTo>
                      <a:pt x="-513" y="-1514"/>
                      <a:pt x="-3179" y="10917"/>
                      <a:pt x="4869" y="12631"/>
                    </a:cubicBezTo>
                    <a:close/>
                  </a:path>
                </a:pathLst>
              </a:custGeom>
              <a:grpFill/>
              <a:ln w="4763" cap="flat">
                <a:noFill/>
                <a:prstDash val="solid"/>
                <a:miter/>
              </a:ln>
            </p:spPr>
            <p:txBody>
              <a:bodyPr rtlCol="0" anchor="ctr"/>
              <a:lstStyle/>
              <a:p>
                <a:endParaRPr lang="en-EG"/>
              </a:p>
            </p:txBody>
          </p:sp>
          <p:sp>
            <p:nvSpPr>
              <p:cNvPr id="41" name="Freeform 40">
                <a:extLst>
                  <a:ext uri="{FF2B5EF4-FFF2-40B4-BE49-F238E27FC236}">
                    <a16:creationId xmlns:a16="http://schemas.microsoft.com/office/drawing/2014/main" id="{3C5DEA7D-C9BC-3C93-1A29-44FF688D3745}"/>
                  </a:ext>
                </a:extLst>
              </p:cNvPr>
              <p:cNvSpPr/>
              <p:nvPr/>
            </p:nvSpPr>
            <p:spPr>
              <a:xfrm>
                <a:off x="6638156" y="778918"/>
                <a:ext cx="136028" cy="330208"/>
              </a:xfrm>
              <a:custGeom>
                <a:avLst/>
                <a:gdLst>
                  <a:gd name="connsiteX0" fmla="*/ 1293 w 136028"/>
                  <a:gd name="connsiteY0" fmla="*/ 176724 h 330208"/>
                  <a:gd name="connsiteX1" fmla="*/ 9579 w 136028"/>
                  <a:gd name="connsiteY1" fmla="*/ 316837 h 330208"/>
                  <a:gd name="connsiteX2" fmla="*/ 47965 w 136028"/>
                  <a:gd name="connsiteY2" fmla="*/ 301311 h 330208"/>
                  <a:gd name="connsiteX3" fmla="*/ 129642 w 136028"/>
                  <a:gd name="connsiteY3" fmla="*/ 46089 h 330208"/>
                  <a:gd name="connsiteX4" fmla="*/ 127070 w 136028"/>
                  <a:gd name="connsiteY4" fmla="*/ 7322 h 330208"/>
                  <a:gd name="connsiteX5" fmla="*/ 1293 w 136028"/>
                  <a:gd name="connsiteY5" fmla="*/ 176724 h 3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28" h="330208">
                    <a:moveTo>
                      <a:pt x="1293" y="176724"/>
                    </a:moveTo>
                    <a:cubicBezTo>
                      <a:pt x="-2041" y="199775"/>
                      <a:pt x="1197" y="295263"/>
                      <a:pt x="9579" y="316837"/>
                    </a:cubicBezTo>
                    <a:cubicBezTo>
                      <a:pt x="14913" y="330505"/>
                      <a:pt x="33582" y="343983"/>
                      <a:pt x="47965" y="301311"/>
                    </a:cubicBezTo>
                    <a:cubicBezTo>
                      <a:pt x="50918" y="292548"/>
                      <a:pt x="47155" y="114383"/>
                      <a:pt x="129642" y="46089"/>
                    </a:cubicBezTo>
                    <a:cubicBezTo>
                      <a:pt x="139500" y="37945"/>
                      <a:pt x="137405" y="12561"/>
                      <a:pt x="127070" y="7322"/>
                    </a:cubicBezTo>
                    <a:cubicBezTo>
                      <a:pt x="108068" y="-2298"/>
                      <a:pt x="31534" y="-33064"/>
                      <a:pt x="1293" y="176724"/>
                    </a:cubicBezTo>
                    <a:close/>
                  </a:path>
                </a:pathLst>
              </a:custGeom>
              <a:grpFill/>
              <a:ln w="4763" cap="flat">
                <a:noFill/>
                <a:prstDash val="solid"/>
                <a:miter/>
              </a:ln>
            </p:spPr>
            <p:txBody>
              <a:bodyPr rtlCol="0" anchor="ctr"/>
              <a:lstStyle/>
              <a:p>
                <a:endParaRPr lang="en-EG"/>
              </a:p>
            </p:txBody>
          </p:sp>
        </p:grpSp>
        <p:grpSp>
          <p:nvGrpSpPr>
            <p:cNvPr id="20" name="Graphic 2">
              <a:extLst>
                <a:ext uri="{FF2B5EF4-FFF2-40B4-BE49-F238E27FC236}">
                  <a16:creationId xmlns:a16="http://schemas.microsoft.com/office/drawing/2014/main" id="{F7705A6D-FA7A-9A45-6580-D653077E1305}"/>
                </a:ext>
              </a:extLst>
            </p:cNvPr>
            <p:cNvGrpSpPr/>
            <p:nvPr/>
          </p:nvGrpSpPr>
          <p:grpSpPr>
            <a:xfrm>
              <a:off x="9339929" y="-355663"/>
              <a:ext cx="3427142" cy="2137932"/>
              <a:chOff x="9339929" y="-355663"/>
              <a:chExt cx="3427142" cy="2137932"/>
            </a:xfrm>
            <a:grpFill/>
          </p:grpSpPr>
          <p:sp>
            <p:nvSpPr>
              <p:cNvPr id="23" name="Freeform 22">
                <a:extLst>
                  <a:ext uri="{FF2B5EF4-FFF2-40B4-BE49-F238E27FC236}">
                    <a16:creationId xmlns:a16="http://schemas.microsoft.com/office/drawing/2014/main" id="{314E387B-CFD7-314E-21DA-8E88E7EAE4D3}"/>
                  </a:ext>
                </a:extLst>
              </p:cNvPr>
              <p:cNvSpPr/>
              <p:nvPr/>
            </p:nvSpPr>
            <p:spPr>
              <a:xfrm>
                <a:off x="9339929" y="-355663"/>
                <a:ext cx="1181194" cy="1867138"/>
              </a:xfrm>
              <a:custGeom>
                <a:avLst/>
                <a:gdLst>
                  <a:gd name="connsiteX0" fmla="*/ 154829 w 1181194"/>
                  <a:gd name="connsiteY0" fmla="*/ 824627 h 1867138"/>
                  <a:gd name="connsiteX1" fmla="*/ 137398 w 1181194"/>
                  <a:gd name="connsiteY1" fmla="*/ 738997 h 1867138"/>
                  <a:gd name="connsiteX2" fmla="*/ 168783 w 1181194"/>
                  <a:gd name="connsiteY2" fmla="*/ 737616 h 1867138"/>
                  <a:gd name="connsiteX3" fmla="*/ 219123 w 1181194"/>
                  <a:gd name="connsiteY3" fmla="*/ 872585 h 1867138"/>
                  <a:gd name="connsiteX4" fmla="*/ 194929 w 1181194"/>
                  <a:gd name="connsiteY4" fmla="*/ 892588 h 1867138"/>
                  <a:gd name="connsiteX5" fmla="*/ 154829 w 1181194"/>
                  <a:gd name="connsiteY5" fmla="*/ 824627 h 1867138"/>
                  <a:gd name="connsiteX6" fmla="*/ 143494 w 1181194"/>
                  <a:gd name="connsiteY6" fmla="*/ 657416 h 1867138"/>
                  <a:gd name="connsiteX7" fmla="*/ 193738 w 1181194"/>
                  <a:gd name="connsiteY7" fmla="*/ 505016 h 1867138"/>
                  <a:gd name="connsiteX8" fmla="*/ 222313 w 1181194"/>
                  <a:gd name="connsiteY8" fmla="*/ 518065 h 1867138"/>
                  <a:gd name="connsiteX9" fmla="*/ 174403 w 1181194"/>
                  <a:gd name="connsiteY9" fmla="*/ 663035 h 1867138"/>
                  <a:gd name="connsiteX10" fmla="*/ 143494 w 1181194"/>
                  <a:gd name="connsiteY10" fmla="*/ 657463 h 1867138"/>
                  <a:gd name="connsiteX11" fmla="*/ 326850 w 1181194"/>
                  <a:gd name="connsiteY11" fmla="*/ 987695 h 1867138"/>
                  <a:gd name="connsiteX12" fmla="*/ 339709 w 1181194"/>
                  <a:gd name="connsiteY12" fmla="*/ 959072 h 1867138"/>
                  <a:gd name="connsiteX13" fmla="*/ 411385 w 1181194"/>
                  <a:gd name="connsiteY13" fmla="*/ 985742 h 1867138"/>
                  <a:gd name="connsiteX14" fmla="*/ 402193 w 1181194"/>
                  <a:gd name="connsiteY14" fmla="*/ 1015746 h 1867138"/>
                  <a:gd name="connsiteX15" fmla="*/ 326850 w 1181194"/>
                  <a:gd name="connsiteY15" fmla="*/ 987695 h 1867138"/>
                  <a:gd name="connsiteX16" fmla="*/ 7334 w 1181194"/>
                  <a:gd name="connsiteY16" fmla="*/ 43672 h 1867138"/>
                  <a:gd name="connsiteX17" fmla="*/ 0 w 1181194"/>
                  <a:gd name="connsiteY17" fmla="*/ 3620 h 1867138"/>
                  <a:gd name="connsiteX18" fmla="*/ 31194 w 1181194"/>
                  <a:gd name="connsiteY18" fmla="*/ 0 h 1867138"/>
                  <a:gd name="connsiteX19" fmla="*/ 37862 w 1181194"/>
                  <a:gd name="connsiteY19" fmla="*/ 36195 h 1867138"/>
                  <a:gd name="connsiteX20" fmla="*/ 7382 w 1181194"/>
                  <a:gd name="connsiteY20" fmla="*/ 43672 h 1867138"/>
                  <a:gd name="connsiteX21" fmla="*/ 68866 w 1181194"/>
                  <a:gd name="connsiteY21" fmla="*/ 192215 h 1867138"/>
                  <a:gd name="connsiteX22" fmla="*/ 96298 w 1181194"/>
                  <a:gd name="connsiteY22" fmla="*/ 176975 h 1867138"/>
                  <a:gd name="connsiteX23" fmla="*/ 136588 w 1181194"/>
                  <a:gd name="connsiteY23" fmla="*/ 242935 h 1867138"/>
                  <a:gd name="connsiteX24" fmla="*/ 110442 w 1181194"/>
                  <a:gd name="connsiteY24" fmla="*/ 260318 h 1867138"/>
                  <a:gd name="connsiteX25" fmla="*/ 68818 w 1181194"/>
                  <a:gd name="connsiteY25" fmla="*/ 192215 h 1867138"/>
                  <a:gd name="connsiteX26" fmla="*/ 207407 w 1181194"/>
                  <a:gd name="connsiteY26" fmla="*/ 386477 h 1867138"/>
                  <a:gd name="connsiteX27" fmla="*/ 231029 w 1181194"/>
                  <a:gd name="connsiteY27" fmla="*/ 365760 h 1867138"/>
                  <a:gd name="connsiteX28" fmla="*/ 340566 w 1181194"/>
                  <a:gd name="connsiteY28" fmla="*/ 475250 h 1867138"/>
                  <a:gd name="connsiteX29" fmla="*/ 319992 w 1181194"/>
                  <a:gd name="connsiteY29" fmla="*/ 498967 h 1867138"/>
                  <a:gd name="connsiteX30" fmla="*/ 207407 w 1181194"/>
                  <a:gd name="connsiteY30" fmla="*/ 386429 h 1867138"/>
                  <a:gd name="connsiteX31" fmla="*/ 269414 w 1181194"/>
                  <a:gd name="connsiteY31" fmla="*/ 365284 h 1867138"/>
                  <a:gd name="connsiteX32" fmla="*/ 273320 w 1181194"/>
                  <a:gd name="connsiteY32" fmla="*/ 358997 h 1867138"/>
                  <a:gd name="connsiteX33" fmla="*/ 321421 w 1181194"/>
                  <a:gd name="connsiteY33" fmla="*/ 301133 h 1867138"/>
                  <a:gd name="connsiteX34" fmla="*/ 342472 w 1181194"/>
                  <a:gd name="connsiteY34" fmla="*/ 324422 h 1867138"/>
                  <a:gd name="connsiteX35" fmla="*/ 299990 w 1181194"/>
                  <a:gd name="connsiteY35" fmla="*/ 375571 h 1867138"/>
                  <a:gd name="connsiteX36" fmla="*/ 296085 w 1181194"/>
                  <a:gd name="connsiteY36" fmla="*/ 381810 h 1867138"/>
                  <a:gd name="connsiteX37" fmla="*/ 269414 w 1181194"/>
                  <a:gd name="connsiteY37" fmla="*/ 365284 h 1867138"/>
                  <a:gd name="connsiteX38" fmla="*/ 557546 w 1181194"/>
                  <a:gd name="connsiteY38" fmla="*/ 1049465 h 1867138"/>
                  <a:gd name="connsiteX39" fmla="*/ 562547 w 1181194"/>
                  <a:gd name="connsiteY39" fmla="*/ 1018461 h 1867138"/>
                  <a:gd name="connsiteX40" fmla="*/ 712708 w 1181194"/>
                  <a:gd name="connsiteY40" fmla="*/ 1083231 h 1867138"/>
                  <a:gd name="connsiteX41" fmla="*/ 691896 w 1181194"/>
                  <a:gd name="connsiteY41" fmla="*/ 1106710 h 1867138"/>
                  <a:gd name="connsiteX42" fmla="*/ 557546 w 1181194"/>
                  <a:gd name="connsiteY42" fmla="*/ 1049417 h 1867138"/>
                  <a:gd name="connsiteX43" fmla="*/ 829865 w 1181194"/>
                  <a:gd name="connsiteY43" fmla="*/ 1700927 h 1867138"/>
                  <a:gd name="connsiteX44" fmla="*/ 857774 w 1181194"/>
                  <a:gd name="connsiteY44" fmla="*/ 1686592 h 1867138"/>
                  <a:gd name="connsiteX45" fmla="*/ 959929 w 1181194"/>
                  <a:gd name="connsiteY45" fmla="*/ 1789414 h 1867138"/>
                  <a:gd name="connsiteX46" fmla="*/ 945214 w 1181194"/>
                  <a:gd name="connsiteY46" fmla="*/ 1817132 h 1867138"/>
                  <a:gd name="connsiteX47" fmla="*/ 829817 w 1181194"/>
                  <a:gd name="connsiteY47" fmla="*/ 1700927 h 1867138"/>
                  <a:gd name="connsiteX48" fmla="*/ 382476 w 1181194"/>
                  <a:gd name="connsiteY48" fmla="*/ 548878 h 1867138"/>
                  <a:gd name="connsiteX49" fmla="*/ 400955 w 1181194"/>
                  <a:gd name="connsiteY49" fmla="*/ 523494 h 1867138"/>
                  <a:gd name="connsiteX50" fmla="*/ 533972 w 1181194"/>
                  <a:gd name="connsiteY50" fmla="*/ 597408 h 1867138"/>
                  <a:gd name="connsiteX51" fmla="*/ 523304 w 1181194"/>
                  <a:gd name="connsiteY51" fmla="*/ 626936 h 1867138"/>
                  <a:gd name="connsiteX52" fmla="*/ 382476 w 1181194"/>
                  <a:gd name="connsiteY52" fmla="*/ 548926 h 1867138"/>
                  <a:gd name="connsiteX53" fmla="*/ 787670 w 1181194"/>
                  <a:gd name="connsiteY53" fmla="*/ 1544812 h 1867138"/>
                  <a:gd name="connsiteX54" fmla="*/ 781526 w 1181194"/>
                  <a:gd name="connsiteY54" fmla="*/ 1465564 h 1867138"/>
                  <a:gd name="connsiteX55" fmla="*/ 812864 w 1181194"/>
                  <a:gd name="connsiteY55" fmla="*/ 1463945 h 1867138"/>
                  <a:gd name="connsiteX56" fmla="*/ 818865 w 1181194"/>
                  <a:gd name="connsiteY56" fmla="*/ 1541240 h 1867138"/>
                  <a:gd name="connsiteX57" fmla="*/ 787670 w 1181194"/>
                  <a:gd name="connsiteY57" fmla="*/ 1544812 h 1867138"/>
                  <a:gd name="connsiteX58" fmla="*/ 773001 w 1181194"/>
                  <a:gd name="connsiteY58" fmla="*/ 1309497 h 1867138"/>
                  <a:gd name="connsiteX59" fmla="*/ 747475 w 1181194"/>
                  <a:gd name="connsiteY59" fmla="*/ 1189196 h 1867138"/>
                  <a:gd name="connsiteX60" fmla="*/ 747475 w 1181194"/>
                  <a:gd name="connsiteY60" fmla="*/ 1189101 h 1867138"/>
                  <a:gd name="connsiteX61" fmla="*/ 736139 w 1181194"/>
                  <a:gd name="connsiteY61" fmla="*/ 1164050 h 1867138"/>
                  <a:gd name="connsiteX62" fmla="*/ 764000 w 1181194"/>
                  <a:gd name="connsiteY62" fmla="*/ 1149525 h 1867138"/>
                  <a:gd name="connsiteX63" fmla="*/ 776716 w 1181194"/>
                  <a:gd name="connsiteY63" fmla="*/ 1177719 h 1867138"/>
                  <a:gd name="connsiteX64" fmla="*/ 776716 w 1181194"/>
                  <a:gd name="connsiteY64" fmla="*/ 1177814 h 1867138"/>
                  <a:gd name="connsiteX65" fmla="*/ 804243 w 1181194"/>
                  <a:gd name="connsiteY65" fmla="*/ 1306401 h 1867138"/>
                  <a:gd name="connsiteX66" fmla="*/ 773001 w 1181194"/>
                  <a:gd name="connsiteY66" fmla="*/ 1309497 h 1867138"/>
                  <a:gd name="connsiteX67" fmla="*/ 1021508 w 1181194"/>
                  <a:gd name="connsiteY67" fmla="*/ 1846707 h 1867138"/>
                  <a:gd name="connsiteX68" fmla="*/ 1029796 w 1181194"/>
                  <a:gd name="connsiteY68" fmla="*/ 1816418 h 1867138"/>
                  <a:gd name="connsiteX69" fmla="*/ 1181195 w 1181194"/>
                  <a:gd name="connsiteY69" fmla="*/ 1835753 h 1867138"/>
                  <a:gd name="connsiteX70" fmla="*/ 1180576 w 1181194"/>
                  <a:gd name="connsiteY70" fmla="*/ 1867138 h 1867138"/>
                  <a:gd name="connsiteX71" fmla="*/ 1021508 w 1181194"/>
                  <a:gd name="connsiteY71" fmla="*/ 1846707 h 1867138"/>
                  <a:gd name="connsiteX72" fmla="*/ 475011 w 1181194"/>
                  <a:gd name="connsiteY72" fmla="*/ 264890 h 1867138"/>
                  <a:gd name="connsiteX73" fmla="*/ 470868 w 1181194"/>
                  <a:gd name="connsiteY73" fmla="*/ 233791 h 1867138"/>
                  <a:gd name="connsiteX74" fmla="*/ 632841 w 1181194"/>
                  <a:gd name="connsiteY74" fmla="*/ 251555 h 1867138"/>
                  <a:gd name="connsiteX75" fmla="*/ 622364 w 1181194"/>
                  <a:gd name="connsiteY75" fmla="*/ 281130 h 1867138"/>
                  <a:gd name="connsiteX76" fmla="*/ 475059 w 1181194"/>
                  <a:gd name="connsiteY76" fmla="*/ 264890 h 1867138"/>
                  <a:gd name="connsiteX77" fmla="*/ 675608 w 1181194"/>
                  <a:gd name="connsiteY77" fmla="*/ 603361 h 1867138"/>
                  <a:gd name="connsiteX78" fmla="*/ 731043 w 1181194"/>
                  <a:gd name="connsiteY78" fmla="*/ 560737 h 1867138"/>
                  <a:gd name="connsiteX79" fmla="*/ 755475 w 1181194"/>
                  <a:gd name="connsiteY79" fmla="*/ 580454 h 1867138"/>
                  <a:gd name="connsiteX80" fmla="*/ 687657 w 1181194"/>
                  <a:gd name="connsiteY80" fmla="*/ 632317 h 1867138"/>
                  <a:gd name="connsiteX81" fmla="*/ 675608 w 1181194"/>
                  <a:gd name="connsiteY81" fmla="*/ 603314 h 1867138"/>
                  <a:gd name="connsiteX82" fmla="*/ 688943 w 1181194"/>
                  <a:gd name="connsiteY82" fmla="*/ 314277 h 1867138"/>
                  <a:gd name="connsiteX83" fmla="*/ 706421 w 1181194"/>
                  <a:gd name="connsiteY83" fmla="*/ 288179 h 1867138"/>
                  <a:gd name="connsiteX84" fmla="*/ 802910 w 1181194"/>
                  <a:gd name="connsiteY84" fmla="*/ 422053 h 1867138"/>
                  <a:gd name="connsiteX85" fmla="*/ 772049 w 1181194"/>
                  <a:gd name="connsiteY85" fmla="*/ 427673 h 1867138"/>
                  <a:gd name="connsiteX86" fmla="*/ 688943 w 1181194"/>
                  <a:gd name="connsiteY86" fmla="*/ 314277 h 186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81194" h="1867138">
                    <a:moveTo>
                      <a:pt x="154829" y="824627"/>
                    </a:moveTo>
                    <a:cubicBezTo>
                      <a:pt x="144589" y="798290"/>
                      <a:pt x="138732" y="769477"/>
                      <a:pt x="137398" y="738997"/>
                    </a:cubicBezTo>
                    <a:lnTo>
                      <a:pt x="168783" y="737616"/>
                    </a:lnTo>
                    <a:cubicBezTo>
                      <a:pt x="171022" y="789527"/>
                      <a:pt x="187880" y="834723"/>
                      <a:pt x="219123" y="872585"/>
                    </a:cubicBezTo>
                    <a:lnTo>
                      <a:pt x="194929" y="892588"/>
                    </a:lnTo>
                    <a:cubicBezTo>
                      <a:pt x="177832" y="871871"/>
                      <a:pt x="164306" y="849011"/>
                      <a:pt x="154829" y="824627"/>
                    </a:cubicBezTo>
                    <a:close/>
                    <a:moveTo>
                      <a:pt x="143494" y="657416"/>
                    </a:moveTo>
                    <a:cubicBezTo>
                      <a:pt x="151829" y="611076"/>
                      <a:pt x="168735" y="559784"/>
                      <a:pt x="193738" y="505016"/>
                    </a:cubicBezTo>
                    <a:lnTo>
                      <a:pt x="222313" y="518065"/>
                    </a:lnTo>
                    <a:cubicBezTo>
                      <a:pt x="198406" y="570500"/>
                      <a:pt x="182309" y="619268"/>
                      <a:pt x="174403" y="663035"/>
                    </a:cubicBezTo>
                    <a:lnTo>
                      <a:pt x="143494" y="657463"/>
                    </a:lnTo>
                    <a:close/>
                    <a:moveTo>
                      <a:pt x="326850" y="987695"/>
                    </a:moveTo>
                    <a:lnTo>
                      <a:pt x="339709" y="959072"/>
                    </a:lnTo>
                    <a:cubicBezTo>
                      <a:pt x="361474" y="968835"/>
                      <a:pt x="385572" y="977837"/>
                      <a:pt x="411385" y="985742"/>
                    </a:cubicBezTo>
                    <a:lnTo>
                      <a:pt x="402193" y="1015746"/>
                    </a:lnTo>
                    <a:cubicBezTo>
                      <a:pt x="375142" y="1007459"/>
                      <a:pt x="349805" y="997982"/>
                      <a:pt x="326850" y="987695"/>
                    </a:cubicBezTo>
                    <a:close/>
                    <a:moveTo>
                      <a:pt x="7334" y="43672"/>
                    </a:moveTo>
                    <a:cubicBezTo>
                      <a:pt x="3953" y="29813"/>
                      <a:pt x="1428" y="16335"/>
                      <a:pt x="0" y="3620"/>
                    </a:cubicBezTo>
                    <a:lnTo>
                      <a:pt x="31194" y="0"/>
                    </a:lnTo>
                    <a:cubicBezTo>
                      <a:pt x="32528" y="11430"/>
                      <a:pt x="34766" y="23574"/>
                      <a:pt x="37862" y="36195"/>
                    </a:cubicBezTo>
                    <a:lnTo>
                      <a:pt x="7382" y="43672"/>
                    </a:lnTo>
                    <a:close/>
                    <a:moveTo>
                      <a:pt x="68866" y="192215"/>
                    </a:moveTo>
                    <a:lnTo>
                      <a:pt x="96298" y="176975"/>
                    </a:lnTo>
                    <a:cubicBezTo>
                      <a:pt x="108299" y="198596"/>
                      <a:pt x="121872" y="220790"/>
                      <a:pt x="136588" y="242935"/>
                    </a:cubicBezTo>
                    <a:lnTo>
                      <a:pt x="110442" y="260318"/>
                    </a:lnTo>
                    <a:cubicBezTo>
                      <a:pt x="95250" y="237506"/>
                      <a:pt x="81248" y="214598"/>
                      <a:pt x="68818" y="192215"/>
                    </a:cubicBezTo>
                    <a:close/>
                    <a:moveTo>
                      <a:pt x="207407" y="386477"/>
                    </a:moveTo>
                    <a:lnTo>
                      <a:pt x="231029" y="365760"/>
                    </a:lnTo>
                    <a:cubicBezTo>
                      <a:pt x="266033" y="405717"/>
                      <a:pt x="302895" y="442579"/>
                      <a:pt x="340566" y="475250"/>
                    </a:cubicBezTo>
                    <a:lnTo>
                      <a:pt x="319992" y="498967"/>
                    </a:lnTo>
                    <a:cubicBezTo>
                      <a:pt x="281225" y="465344"/>
                      <a:pt x="243364" y="427482"/>
                      <a:pt x="207407" y="386429"/>
                    </a:cubicBezTo>
                    <a:close/>
                    <a:moveTo>
                      <a:pt x="269414" y="365284"/>
                    </a:moveTo>
                    <a:lnTo>
                      <a:pt x="273320" y="358997"/>
                    </a:lnTo>
                    <a:cubicBezTo>
                      <a:pt x="286893" y="337185"/>
                      <a:pt x="303086" y="317754"/>
                      <a:pt x="321421" y="301133"/>
                    </a:cubicBezTo>
                    <a:lnTo>
                      <a:pt x="342472" y="324422"/>
                    </a:lnTo>
                    <a:cubicBezTo>
                      <a:pt x="326279" y="339090"/>
                      <a:pt x="311991" y="356283"/>
                      <a:pt x="299990" y="375571"/>
                    </a:cubicBezTo>
                    <a:lnTo>
                      <a:pt x="296085" y="381810"/>
                    </a:lnTo>
                    <a:lnTo>
                      <a:pt x="269414" y="365284"/>
                    </a:lnTo>
                    <a:close/>
                    <a:moveTo>
                      <a:pt x="557546" y="1049465"/>
                    </a:moveTo>
                    <a:lnTo>
                      <a:pt x="562547" y="1018461"/>
                    </a:lnTo>
                    <a:cubicBezTo>
                      <a:pt x="625983" y="1028700"/>
                      <a:pt x="675084" y="1049893"/>
                      <a:pt x="712708" y="1083231"/>
                    </a:cubicBezTo>
                    <a:lnTo>
                      <a:pt x="691896" y="1106710"/>
                    </a:lnTo>
                    <a:cubicBezTo>
                      <a:pt x="658892" y="1077420"/>
                      <a:pt x="614934" y="1058704"/>
                      <a:pt x="557546" y="1049417"/>
                    </a:cubicBezTo>
                    <a:close/>
                    <a:moveTo>
                      <a:pt x="829865" y="1700927"/>
                    </a:moveTo>
                    <a:lnTo>
                      <a:pt x="857774" y="1686592"/>
                    </a:lnTo>
                    <a:cubicBezTo>
                      <a:pt x="880920" y="1731597"/>
                      <a:pt x="914352" y="1765221"/>
                      <a:pt x="959929" y="1789414"/>
                    </a:cubicBezTo>
                    <a:lnTo>
                      <a:pt x="945214" y="1817132"/>
                    </a:lnTo>
                    <a:cubicBezTo>
                      <a:pt x="893731" y="1789843"/>
                      <a:pt x="856011" y="1751838"/>
                      <a:pt x="829817" y="1700927"/>
                    </a:cubicBezTo>
                    <a:close/>
                    <a:moveTo>
                      <a:pt x="382476" y="548878"/>
                    </a:moveTo>
                    <a:lnTo>
                      <a:pt x="400955" y="523494"/>
                    </a:lnTo>
                    <a:cubicBezTo>
                      <a:pt x="447674" y="557451"/>
                      <a:pt x="492395" y="582311"/>
                      <a:pt x="533972" y="597408"/>
                    </a:cubicBezTo>
                    <a:lnTo>
                      <a:pt x="523304" y="626936"/>
                    </a:lnTo>
                    <a:cubicBezTo>
                      <a:pt x="478964" y="610886"/>
                      <a:pt x="431578" y="584597"/>
                      <a:pt x="382476" y="548926"/>
                    </a:cubicBezTo>
                    <a:close/>
                    <a:moveTo>
                      <a:pt x="787670" y="1544812"/>
                    </a:moveTo>
                    <a:cubicBezTo>
                      <a:pt x="785098" y="1522190"/>
                      <a:pt x="783146" y="1496997"/>
                      <a:pt x="781526" y="1465564"/>
                    </a:cubicBezTo>
                    <a:lnTo>
                      <a:pt x="812864" y="1463945"/>
                    </a:lnTo>
                    <a:cubicBezTo>
                      <a:pt x="814435" y="1494711"/>
                      <a:pt x="816340" y="1519238"/>
                      <a:pt x="818865" y="1541240"/>
                    </a:cubicBezTo>
                    <a:lnTo>
                      <a:pt x="787670" y="1544812"/>
                    </a:lnTo>
                    <a:close/>
                    <a:moveTo>
                      <a:pt x="773001" y="1309497"/>
                    </a:moveTo>
                    <a:cubicBezTo>
                      <a:pt x="768096" y="1259538"/>
                      <a:pt x="760000" y="1221343"/>
                      <a:pt x="747475" y="1189196"/>
                    </a:cubicBezTo>
                    <a:cubicBezTo>
                      <a:pt x="747475" y="1189196"/>
                      <a:pt x="747475" y="1189101"/>
                      <a:pt x="747475" y="1189101"/>
                    </a:cubicBezTo>
                    <a:cubicBezTo>
                      <a:pt x="744046" y="1180290"/>
                      <a:pt x="740236" y="1171861"/>
                      <a:pt x="736139" y="1164050"/>
                    </a:cubicBezTo>
                    <a:lnTo>
                      <a:pt x="764000" y="1149525"/>
                    </a:lnTo>
                    <a:cubicBezTo>
                      <a:pt x="768620" y="1158335"/>
                      <a:pt x="772906" y="1167860"/>
                      <a:pt x="776716" y="1177719"/>
                    </a:cubicBezTo>
                    <a:cubicBezTo>
                      <a:pt x="776716" y="1177719"/>
                      <a:pt x="776716" y="1177814"/>
                      <a:pt x="776716" y="1177814"/>
                    </a:cubicBezTo>
                    <a:cubicBezTo>
                      <a:pt x="790290" y="1212675"/>
                      <a:pt x="799052" y="1253538"/>
                      <a:pt x="804243" y="1306401"/>
                    </a:cubicBezTo>
                    <a:lnTo>
                      <a:pt x="773001" y="1309497"/>
                    </a:lnTo>
                    <a:close/>
                    <a:moveTo>
                      <a:pt x="1021508" y="1846707"/>
                    </a:moveTo>
                    <a:lnTo>
                      <a:pt x="1029796" y="1816418"/>
                    </a:lnTo>
                    <a:cubicBezTo>
                      <a:pt x="1072611" y="1828133"/>
                      <a:pt x="1123569" y="1834658"/>
                      <a:pt x="1181195" y="1835753"/>
                    </a:cubicBezTo>
                    <a:lnTo>
                      <a:pt x="1180576" y="1867138"/>
                    </a:lnTo>
                    <a:cubicBezTo>
                      <a:pt x="1120330" y="1865995"/>
                      <a:pt x="1066799" y="1859090"/>
                      <a:pt x="1021508" y="1846707"/>
                    </a:cubicBezTo>
                    <a:close/>
                    <a:moveTo>
                      <a:pt x="475011" y="264890"/>
                    </a:moveTo>
                    <a:lnTo>
                      <a:pt x="470868" y="233791"/>
                    </a:lnTo>
                    <a:cubicBezTo>
                      <a:pt x="524065" y="226695"/>
                      <a:pt x="580072" y="232839"/>
                      <a:pt x="632841" y="251555"/>
                    </a:cubicBezTo>
                    <a:lnTo>
                      <a:pt x="622364" y="281130"/>
                    </a:lnTo>
                    <a:cubicBezTo>
                      <a:pt x="574262" y="264081"/>
                      <a:pt x="523304" y="258461"/>
                      <a:pt x="475059" y="264890"/>
                    </a:cubicBezTo>
                    <a:close/>
                    <a:moveTo>
                      <a:pt x="675608" y="603361"/>
                    </a:moveTo>
                    <a:cubicBezTo>
                      <a:pt x="696610" y="594646"/>
                      <a:pt x="715280" y="580311"/>
                      <a:pt x="731043" y="560737"/>
                    </a:cubicBezTo>
                    <a:lnTo>
                      <a:pt x="755475" y="580454"/>
                    </a:lnTo>
                    <a:cubicBezTo>
                      <a:pt x="736378" y="604123"/>
                      <a:pt x="713565" y="621554"/>
                      <a:pt x="687657" y="632317"/>
                    </a:cubicBezTo>
                    <a:lnTo>
                      <a:pt x="675608" y="603314"/>
                    </a:lnTo>
                    <a:close/>
                    <a:moveTo>
                      <a:pt x="688943" y="314277"/>
                    </a:moveTo>
                    <a:lnTo>
                      <a:pt x="706421" y="288179"/>
                    </a:lnTo>
                    <a:cubicBezTo>
                      <a:pt x="759286" y="323612"/>
                      <a:pt x="793718" y="371285"/>
                      <a:pt x="802910" y="422053"/>
                    </a:cubicBezTo>
                    <a:lnTo>
                      <a:pt x="772049" y="427673"/>
                    </a:lnTo>
                    <a:cubicBezTo>
                      <a:pt x="764287" y="385382"/>
                      <a:pt x="734710" y="344948"/>
                      <a:pt x="688943" y="314277"/>
                    </a:cubicBezTo>
                    <a:close/>
                  </a:path>
                </a:pathLst>
              </a:custGeom>
              <a:grpFill/>
              <a:ln w="4763" cap="flat">
                <a:noFill/>
                <a:prstDash val="solid"/>
                <a:miter/>
              </a:ln>
            </p:spPr>
            <p:txBody>
              <a:bodyPr rtlCol="0" anchor="ctr"/>
              <a:lstStyle/>
              <a:p>
                <a:endParaRPr lang="en-EG"/>
              </a:p>
            </p:txBody>
          </p:sp>
          <p:sp>
            <p:nvSpPr>
              <p:cNvPr id="24" name="Freeform 23">
                <a:extLst>
                  <a:ext uri="{FF2B5EF4-FFF2-40B4-BE49-F238E27FC236}">
                    <a16:creationId xmlns:a16="http://schemas.microsoft.com/office/drawing/2014/main" id="{37504D64-BA0C-7743-0F0F-C8A2DA31AC39}"/>
                  </a:ext>
                </a:extLst>
              </p:cNvPr>
              <p:cNvSpPr/>
              <p:nvPr/>
            </p:nvSpPr>
            <p:spPr>
              <a:xfrm>
                <a:off x="10645330" y="789775"/>
                <a:ext cx="2121741" cy="992493"/>
              </a:xfrm>
              <a:custGeom>
                <a:avLst/>
                <a:gdLst>
                  <a:gd name="connsiteX0" fmla="*/ 662321 w 2121741"/>
                  <a:gd name="connsiteY0" fmla="*/ 222256 h 992493"/>
                  <a:gd name="connsiteX1" fmla="*/ 592265 w 2121741"/>
                  <a:gd name="connsiteY1" fmla="*/ 274501 h 992493"/>
                  <a:gd name="connsiteX2" fmla="*/ 614744 w 2121741"/>
                  <a:gd name="connsiteY2" fmla="*/ 296408 h 992493"/>
                  <a:gd name="connsiteX3" fmla="*/ 742236 w 2121741"/>
                  <a:gd name="connsiteY3" fmla="*/ 229257 h 992493"/>
                  <a:gd name="connsiteX4" fmla="*/ 737474 w 2121741"/>
                  <a:gd name="connsiteY4" fmla="*/ 198253 h 992493"/>
                  <a:gd name="connsiteX5" fmla="*/ 662321 w 2121741"/>
                  <a:gd name="connsiteY5" fmla="*/ 222256 h 992493"/>
                  <a:gd name="connsiteX6" fmla="*/ 542496 w 2121741"/>
                  <a:gd name="connsiteY6" fmla="*/ 339414 h 992493"/>
                  <a:gd name="connsiteX7" fmla="*/ 478441 w 2121741"/>
                  <a:gd name="connsiteY7" fmla="*/ 486575 h 992493"/>
                  <a:gd name="connsiteX8" fmla="*/ 508445 w 2121741"/>
                  <a:gd name="connsiteY8" fmla="*/ 495862 h 992493"/>
                  <a:gd name="connsiteX9" fmla="*/ 569262 w 2121741"/>
                  <a:gd name="connsiteY9" fmla="*/ 355844 h 992493"/>
                  <a:gd name="connsiteX10" fmla="*/ 542496 w 2121741"/>
                  <a:gd name="connsiteY10" fmla="*/ 339414 h 992493"/>
                  <a:gd name="connsiteX11" fmla="*/ 899256 w 2121741"/>
                  <a:gd name="connsiteY11" fmla="*/ 215208 h 992493"/>
                  <a:gd name="connsiteX12" fmla="*/ 889778 w 2121741"/>
                  <a:gd name="connsiteY12" fmla="*/ 245116 h 992493"/>
                  <a:gd name="connsiteX13" fmla="*/ 960977 w 2121741"/>
                  <a:gd name="connsiteY13" fmla="*/ 272929 h 992493"/>
                  <a:gd name="connsiteX14" fmla="*/ 974122 w 2121741"/>
                  <a:gd name="connsiteY14" fmla="*/ 244402 h 992493"/>
                  <a:gd name="connsiteX15" fmla="*/ 899256 w 2121741"/>
                  <a:gd name="connsiteY15" fmla="*/ 215160 h 992493"/>
                  <a:gd name="connsiteX16" fmla="*/ 32147 w 2121741"/>
                  <a:gd name="connsiteY16" fmla="*/ 706507 h 992493"/>
                  <a:gd name="connsiteX17" fmla="*/ 0 w 2121741"/>
                  <a:gd name="connsiteY17" fmla="*/ 731463 h 992493"/>
                  <a:gd name="connsiteX18" fmla="*/ 20860 w 2121741"/>
                  <a:gd name="connsiteY18" fmla="*/ 754942 h 992493"/>
                  <a:gd name="connsiteX19" fmla="*/ 49911 w 2121741"/>
                  <a:gd name="connsiteY19" fmla="*/ 732367 h 992493"/>
                  <a:gd name="connsiteX20" fmla="*/ 32147 w 2121741"/>
                  <a:gd name="connsiteY20" fmla="*/ 706507 h 992493"/>
                  <a:gd name="connsiteX21" fmla="*/ 176974 w 2121741"/>
                  <a:gd name="connsiteY21" fmla="*/ 636689 h 992493"/>
                  <a:gd name="connsiteX22" fmla="*/ 187262 w 2121741"/>
                  <a:gd name="connsiteY22" fmla="*/ 666359 h 992493"/>
                  <a:gd name="connsiteX23" fmla="*/ 261224 w 2121741"/>
                  <a:gd name="connsiteY23" fmla="*/ 644023 h 992493"/>
                  <a:gd name="connsiteX24" fmla="*/ 253317 w 2121741"/>
                  <a:gd name="connsiteY24" fmla="*/ 613638 h 992493"/>
                  <a:gd name="connsiteX25" fmla="*/ 176926 w 2121741"/>
                  <a:gd name="connsiteY25" fmla="*/ 636689 h 992493"/>
                  <a:gd name="connsiteX26" fmla="*/ 409718 w 2121741"/>
                  <a:gd name="connsiteY26" fmla="*/ 584063 h 992493"/>
                  <a:gd name="connsiteX27" fmla="*/ 413576 w 2121741"/>
                  <a:gd name="connsiteY27" fmla="*/ 615258 h 992493"/>
                  <a:gd name="connsiteX28" fmla="*/ 568214 w 2121741"/>
                  <a:gd name="connsiteY28" fmla="*/ 606542 h 992493"/>
                  <a:gd name="connsiteX29" fmla="*/ 568642 w 2121741"/>
                  <a:gd name="connsiteY29" fmla="*/ 575157 h 992493"/>
                  <a:gd name="connsiteX30" fmla="*/ 409718 w 2121741"/>
                  <a:gd name="connsiteY30" fmla="*/ 584111 h 992493"/>
                  <a:gd name="connsiteX31" fmla="*/ 441817 w 2121741"/>
                  <a:gd name="connsiteY31" fmla="*/ 641166 h 992493"/>
                  <a:gd name="connsiteX32" fmla="*/ 440531 w 2121741"/>
                  <a:gd name="connsiteY32" fmla="*/ 648500 h 992493"/>
                  <a:gd name="connsiteX33" fmla="*/ 437864 w 2121741"/>
                  <a:gd name="connsiteY33" fmla="*/ 723700 h 992493"/>
                  <a:gd name="connsiteX34" fmla="*/ 469059 w 2121741"/>
                  <a:gd name="connsiteY34" fmla="*/ 720366 h 992493"/>
                  <a:gd name="connsiteX35" fmla="*/ 471440 w 2121741"/>
                  <a:gd name="connsiteY35" fmla="*/ 653929 h 992493"/>
                  <a:gd name="connsiteX36" fmla="*/ 472678 w 2121741"/>
                  <a:gd name="connsiteY36" fmla="*/ 646690 h 992493"/>
                  <a:gd name="connsiteX37" fmla="*/ 441770 w 2121741"/>
                  <a:gd name="connsiteY37" fmla="*/ 641213 h 992493"/>
                  <a:gd name="connsiteX38" fmla="*/ 1112425 w 2121741"/>
                  <a:gd name="connsiteY38" fmla="*/ 322792 h 992493"/>
                  <a:gd name="connsiteX39" fmla="*/ 1095518 w 2121741"/>
                  <a:gd name="connsiteY39" fmla="*/ 349272 h 992493"/>
                  <a:gd name="connsiteX40" fmla="*/ 1250681 w 2121741"/>
                  <a:gd name="connsiteY40" fmla="*/ 400945 h 992493"/>
                  <a:gd name="connsiteX41" fmla="*/ 1250776 w 2121741"/>
                  <a:gd name="connsiteY41" fmla="*/ 369560 h 992493"/>
                  <a:gd name="connsiteX42" fmla="*/ 1112425 w 2121741"/>
                  <a:gd name="connsiteY42" fmla="*/ 322792 h 992493"/>
                  <a:gd name="connsiteX43" fmla="*/ 1749457 w 2121741"/>
                  <a:gd name="connsiteY43" fmla="*/ 18278 h 992493"/>
                  <a:gd name="connsiteX44" fmla="*/ 1760696 w 2121741"/>
                  <a:gd name="connsiteY44" fmla="*/ 47568 h 992493"/>
                  <a:gd name="connsiteX45" fmla="*/ 1905381 w 2121741"/>
                  <a:gd name="connsiteY45" fmla="*/ 38947 h 992493"/>
                  <a:gd name="connsiteX46" fmla="*/ 1912905 w 2121741"/>
                  <a:gd name="connsiteY46" fmla="*/ 8467 h 992493"/>
                  <a:gd name="connsiteX47" fmla="*/ 1749457 w 2121741"/>
                  <a:gd name="connsiteY47" fmla="*/ 18278 h 992493"/>
                  <a:gd name="connsiteX48" fmla="*/ 648366 w 2121741"/>
                  <a:gd name="connsiteY48" fmla="*/ 579586 h 992493"/>
                  <a:gd name="connsiteX49" fmla="*/ 645223 w 2121741"/>
                  <a:gd name="connsiteY49" fmla="*/ 610828 h 992493"/>
                  <a:gd name="connsiteX50" fmla="*/ 793670 w 2121741"/>
                  <a:gd name="connsiteY50" fmla="*/ 644309 h 992493"/>
                  <a:gd name="connsiteX51" fmla="*/ 805339 w 2121741"/>
                  <a:gd name="connsiteY51" fmla="*/ 615162 h 992493"/>
                  <a:gd name="connsiteX52" fmla="*/ 648366 w 2121741"/>
                  <a:gd name="connsiteY52" fmla="*/ 579539 h 992493"/>
                  <a:gd name="connsiteX53" fmla="*/ 1613963 w 2121741"/>
                  <a:gd name="connsiteY53" fmla="*/ 106623 h 992493"/>
                  <a:gd name="connsiteX54" fmla="*/ 1556624 w 2121741"/>
                  <a:gd name="connsiteY54" fmla="*/ 161629 h 992493"/>
                  <a:gd name="connsiteX55" fmla="*/ 1578959 w 2121741"/>
                  <a:gd name="connsiteY55" fmla="*/ 183727 h 992493"/>
                  <a:gd name="connsiteX56" fmla="*/ 1634919 w 2121741"/>
                  <a:gd name="connsiteY56" fmla="*/ 130054 h 992493"/>
                  <a:gd name="connsiteX57" fmla="*/ 1614011 w 2121741"/>
                  <a:gd name="connsiteY57" fmla="*/ 106623 h 992493"/>
                  <a:gd name="connsiteX58" fmla="*/ 1446276 w 2121741"/>
                  <a:gd name="connsiteY58" fmla="*/ 272358 h 992493"/>
                  <a:gd name="connsiteX59" fmla="*/ 1347121 w 2121741"/>
                  <a:gd name="connsiteY59" fmla="*/ 345081 h 992493"/>
                  <a:gd name="connsiteX60" fmla="*/ 1347026 w 2121741"/>
                  <a:gd name="connsiteY60" fmla="*/ 345129 h 992493"/>
                  <a:gd name="connsiteX61" fmla="*/ 1321880 w 2121741"/>
                  <a:gd name="connsiteY61" fmla="*/ 356273 h 992493"/>
                  <a:gd name="connsiteX62" fmla="*/ 1332976 w 2121741"/>
                  <a:gd name="connsiteY62" fmla="*/ 385657 h 992493"/>
                  <a:gd name="connsiteX63" fmla="*/ 1361266 w 2121741"/>
                  <a:gd name="connsiteY63" fmla="*/ 373132 h 992493"/>
                  <a:gd name="connsiteX64" fmla="*/ 1361361 w 2121741"/>
                  <a:gd name="connsiteY64" fmla="*/ 373084 h 992493"/>
                  <a:gd name="connsiteX65" fmla="*/ 1467516 w 2121741"/>
                  <a:gd name="connsiteY65" fmla="*/ 295503 h 992493"/>
                  <a:gd name="connsiteX66" fmla="*/ 1446276 w 2121741"/>
                  <a:gd name="connsiteY66" fmla="*/ 272405 h 992493"/>
                  <a:gd name="connsiteX67" fmla="*/ 1989439 w 2121741"/>
                  <a:gd name="connsiteY67" fmla="*/ 37185 h 992493"/>
                  <a:gd name="connsiteX68" fmla="*/ 1975438 w 2121741"/>
                  <a:gd name="connsiteY68" fmla="*/ 65284 h 992493"/>
                  <a:gd name="connsiteX69" fmla="*/ 2101263 w 2121741"/>
                  <a:gd name="connsiteY69" fmla="*/ 151723 h 992493"/>
                  <a:gd name="connsiteX70" fmla="*/ 2121742 w 2121741"/>
                  <a:gd name="connsiteY70" fmla="*/ 127911 h 992493"/>
                  <a:gd name="connsiteX71" fmla="*/ 1989487 w 2121741"/>
                  <a:gd name="connsiteY71" fmla="*/ 37185 h 992493"/>
                  <a:gd name="connsiteX72" fmla="*/ 528208 w 2121741"/>
                  <a:gd name="connsiteY72" fmla="*/ 853049 h 992493"/>
                  <a:gd name="connsiteX73" fmla="*/ 504396 w 2121741"/>
                  <a:gd name="connsiteY73" fmla="*/ 873480 h 992493"/>
                  <a:gd name="connsiteX74" fmla="*/ 637032 w 2121741"/>
                  <a:gd name="connsiteY74" fmla="*/ 968111 h 992493"/>
                  <a:gd name="connsiteX75" fmla="*/ 648891 w 2121741"/>
                  <a:gd name="connsiteY75" fmla="*/ 939060 h 992493"/>
                  <a:gd name="connsiteX76" fmla="*/ 528208 w 2121741"/>
                  <a:gd name="connsiteY76" fmla="*/ 853049 h 992493"/>
                  <a:gd name="connsiteX77" fmla="*/ 903255 w 2121741"/>
                  <a:gd name="connsiteY77" fmla="*/ 734177 h 992493"/>
                  <a:gd name="connsiteX78" fmla="*/ 916210 w 2121741"/>
                  <a:gd name="connsiteY78" fmla="*/ 802900 h 992493"/>
                  <a:gd name="connsiteX79" fmla="*/ 947547 w 2121741"/>
                  <a:gd name="connsiteY79" fmla="*/ 804472 h 992493"/>
                  <a:gd name="connsiteX80" fmla="*/ 931498 w 2121741"/>
                  <a:gd name="connsiteY80" fmla="*/ 720604 h 992493"/>
                  <a:gd name="connsiteX81" fmla="*/ 903208 w 2121741"/>
                  <a:gd name="connsiteY81" fmla="*/ 734225 h 992493"/>
                  <a:gd name="connsiteX82" fmla="*/ 720662 w 2121741"/>
                  <a:gd name="connsiteY82" fmla="*/ 958681 h 992493"/>
                  <a:gd name="connsiteX83" fmla="*/ 716327 w 2121741"/>
                  <a:gd name="connsiteY83" fmla="*/ 989781 h 992493"/>
                  <a:gd name="connsiteX84" fmla="*/ 877443 w 2121741"/>
                  <a:gd name="connsiteY84" fmla="*/ 954205 h 992493"/>
                  <a:gd name="connsiteX85" fmla="*/ 858155 w 2121741"/>
                  <a:gd name="connsiteY85" fmla="*/ 929440 h 992493"/>
                  <a:gd name="connsiteX86" fmla="*/ 720614 w 2121741"/>
                  <a:gd name="connsiteY86" fmla="*/ 958681 h 99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21741" h="992493">
                    <a:moveTo>
                      <a:pt x="662321" y="222256"/>
                    </a:moveTo>
                    <a:cubicBezTo>
                      <a:pt x="637127" y="235067"/>
                      <a:pt x="613553" y="252641"/>
                      <a:pt x="592265" y="274501"/>
                    </a:cubicBezTo>
                    <a:lnTo>
                      <a:pt x="614744" y="296408"/>
                    </a:lnTo>
                    <a:cubicBezTo>
                      <a:pt x="650986" y="259165"/>
                      <a:pt x="693658" y="236686"/>
                      <a:pt x="742236" y="229257"/>
                    </a:cubicBezTo>
                    <a:lnTo>
                      <a:pt x="737474" y="198253"/>
                    </a:lnTo>
                    <a:cubicBezTo>
                      <a:pt x="710898" y="202301"/>
                      <a:pt x="685609" y="210397"/>
                      <a:pt x="662321" y="222256"/>
                    </a:cubicBezTo>
                    <a:close/>
                    <a:moveTo>
                      <a:pt x="542496" y="339414"/>
                    </a:moveTo>
                    <a:cubicBezTo>
                      <a:pt x="517874" y="379514"/>
                      <a:pt x="496300" y="429044"/>
                      <a:pt x="478441" y="486575"/>
                    </a:cubicBezTo>
                    <a:lnTo>
                      <a:pt x="508445" y="495862"/>
                    </a:lnTo>
                    <a:cubicBezTo>
                      <a:pt x="525542" y="440855"/>
                      <a:pt x="545973" y="393706"/>
                      <a:pt x="569262" y="355844"/>
                    </a:cubicBezTo>
                    <a:lnTo>
                      <a:pt x="542496" y="339414"/>
                    </a:lnTo>
                    <a:close/>
                    <a:moveTo>
                      <a:pt x="899256" y="215208"/>
                    </a:moveTo>
                    <a:lnTo>
                      <a:pt x="889778" y="245116"/>
                    </a:lnTo>
                    <a:cubicBezTo>
                      <a:pt x="912543" y="252307"/>
                      <a:pt x="936498" y="261690"/>
                      <a:pt x="960977" y="272929"/>
                    </a:cubicBezTo>
                    <a:lnTo>
                      <a:pt x="974122" y="244402"/>
                    </a:lnTo>
                    <a:cubicBezTo>
                      <a:pt x="948404" y="232591"/>
                      <a:pt x="923211" y="222732"/>
                      <a:pt x="899256" y="215160"/>
                    </a:cubicBezTo>
                    <a:close/>
                    <a:moveTo>
                      <a:pt x="32147" y="706507"/>
                    </a:moveTo>
                    <a:cubicBezTo>
                      <a:pt x="20384" y="714556"/>
                      <a:pt x="9573" y="722985"/>
                      <a:pt x="0" y="731463"/>
                    </a:cubicBezTo>
                    <a:lnTo>
                      <a:pt x="20860" y="754942"/>
                    </a:lnTo>
                    <a:cubicBezTo>
                      <a:pt x="29432" y="747322"/>
                      <a:pt x="39243" y="739702"/>
                      <a:pt x="49911" y="732367"/>
                    </a:cubicBezTo>
                    <a:lnTo>
                      <a:pt x="32147" y="706507"/>
                    </a:lnTo>
                    <a:close/>
                    <a:moveTo>
                      <a:pt x="176974" y="636689"/>
                    </a:moveTo>
                    <a:lnTo>
                      <a:pt x="187262" y="666359"/>
                    </a:lnTo>
                    <a:cubicBezTo>
                      <a:pt x="210645" y="658215"/>
                      <a:pt x="235505" y="650738"/>
                      <a:pt x="261224" y="644023"/>
                    </a:cubicBezTo>
                    <a:lnTo>
                      <a:pt x="253317" y="613638"/>
                    </a:lnTo>
                    <a:cubicBezTo>
                      <a:pt x="226791" y="620544"/>
                      <a:pt x="201073" y="628307"/>
                      <a:pt x="176926" y="636689"/>
                    </a:cubicBezTo>
                    <a:close/>
                    <a:moveTo>
                      <a:pt x="409718" y="584063"/>
                    </a:moveTo>
                    <a:lnTo>
                      <a:pt x="413576" y="615258"/>
                    </a:lnTo>
                    <a:cubicBezTo>
                      <a:pt x="466296" y="608733"/>
                      <a:pt x="518351" y="605828"/>
                      <a:pt x="568214" y="606542"/>
                    </a:cubicBezTo>
                    <a:lnTo>
                      <a:pt x="568642" y="575157"/>
                    </a:lnTo>
                    <a:cubicBezTo>
                      <a:pt x="517351" y="574443"/>
                      <a:pt x="463867" y="577443"/>
                      <a:pt x="409718" y="584111"/>
                    </a:cubicBezTo>
                    <a:close/>
                    <a:moveTo>
                      <a:pt x="441817" y="641166"/>
                    </a:moveTo>
                    <a:lnTo>
                      <a:pt x="440531" y="648500"/>
                    </a:lnTo>
                    <a:cubicBezTo>
                      <a:pt x="436150" y="673789"/>
                      <a:pt x="435244" y="699078"/>
                      <a:pt x="437864" y="723700"/>
                    </a:cubicBezTo>
                    <a:lnTo>
                      <a:pt x="469059" y="720366"/>
                    </a:lnTo>
                    <a:cubicBezTo>
                      <a:pt x="466773" y="698649"/>
                      <a:pt x="467534" y="676313"/>
                      <a:pt x="471440" y="653929"/>
                    </a:cubicBezTo>
                    <a:lnTo>
                      <a:pt x="472678" y="646690"/>
                    </a:lnTo>
                    <a:lnTo>
                      <a:pt x="441770" y="641213"/>
                    </a:lnTo>
                    <a:close/>
                    <a:moveTo>
                      <a:pt x="1112425" y="322792"/>
                    </a:moveTo>
                    <a:lnTo>
                      <a:pt x="1095518" y="349272"/>
                    </a:lnTo>
                    <a:cubicBezTo>
                      <a:pt x="1149667" y="383848"/>
                      <a:pt x="1200436" y="400802"/>
                      <a:pt x="1250681" y="400945"/>
                    </a:cubicBezTo>
                    <a:lnTo>
                      <a:pt x="1250776" y="369560"/>
                    </a:lnTo>
                    <a:cubicBezTo>
                      <a:pt x="1206628" y="369417"/>
                      <a:pt x="1161384" y="354130"/>
                      <a:pt x="1112425" y="322792"/>
                    </a:cubicBezTo>
                    <a:close/>
                    <a:moveTo>
                      <a:pt x="1749457" y="18278"/>
                    </a:moveTo>
                    <a:lnTo>
                      <a:pt x="1760696" y="47568"/>
                    </a:lnTo>
                    <a:cubicBezTo>
                      <a:pt x="1807941" y="29422"/>
                      <a:pt x="1855280" y="26613"/>
                      <a:pt x="1905381" y="38947"/>
                    </a:cubicBezTo>
                    <a:lnTo>
                      <a:pt x="1912905" y="8467"/>
                    </a:lnTo>
                    <a:cubicBezTo>
                      <a:pt x="1856327" y="-5439"/>
                      <a:pt x="1802892" y="-2248"/>
                      <a:pt x="1749457" y="18278"/>
                    </a:cubicBezTo>
                    <a:close/>
                    <a:moveTo>
                      <a:pt x="648366" y="579586"/>
                    </a:moveTo>
                    <a:lnTo>
                      <a:pt x="645223" y="610828"/>
                    </a:lnTo>
                    <a:cubicBezTo>
                      <a:pt x="702659" y="616591"/>
                      <a:pt x="752618" y="627878"/>
                      <a:pt x="793670" y="644309"/>
                    </a:cubicBezTo>
                    <a:lnTo>
                      <a:pt x="805339" y="615162"/>
                    </a:lnTo>
                    <a:cubicBezTo>
                      <a:pt x="761571" y="597636"/>
                      <a:pt x="708756" y="585635"/>
                      <a:pt x="648366" y="579539"/>
                    </a:cubicBezTo>
                    <a:close/>
                    <a:moveTo>
                      <a:pt x="1613963" y="106623"/>
                    </a:moveTo>
                    <a:cubicBezTo>
                      <a:pt x="1596962" y="121767"/>
                      <a:pt x="1578721" y="139246"/>
                      <a:pt x="1556624" y="161629"/>
                    </a:cubicBezTo>
                    <a:lnTo>
                      <a:pt x="1578959" y="183727"/>
                    </a:lnTo>
                    <a:cubicBezTo>
                      <a:pt x="1600629" y="161820"/>
                      <a:pt x="1618393" y="144818"/>
                      <a:pt x="1634919" y="130054"/>
                    </a:cubicBezTo>
                    <a:lnTo>
                      <a:pt x="1614011" y="106623"/>
                    </a:lnTo>
                    <a:close/>
                    <a:moveTo>
                      <a:pt x="1446276" y="272358"/>
                    </a:moveTo>
                    <a:cubicBezTo>
                      <a:pt x="1409366" y="306314"/>
                      <a:pt x="1377839" y="329460"/>
                      <a:pt x="1347121" y="345081"/>
                    </a:cubicBezTo>
                    <a:cubicBezTo>
                      <a:pt x="1347121" y="345081"/>
                      <a:pt x="1347074" y="345081"/>
                      <a:pt x="1347026" y="345129"/>
                    </a:cubicBezTo>
                    <a:cubicBezTo>
                      <a:pt x="1338596" y="349415"/>
                      <a:pt x="1330119" y="353177"/>
                      <a:pt x="1321880" y="356273"/>
                    </a:cubicBezTo>
                    <a:lnTo>
                      <a:pt x="1332976" y="385657"/>
                    </a:lnTo>
                    <a:cubicBezTo>
                      <a:pt x="1342311" y="382133"/>
                      <a:pt x="1351788" y="377895"/>
                      <a:pt x="1361266" y="373132"/>
                    </a:cubicBezTo>
                    <a:cubicBezTo>
                      <a:pt x="1361266" y="373132"/>
                      <a:pt x="1361313" y="373132"/>
                      <a:pt x="1361361" y="373084"/>
                    </a:cubicBezTo>
                    <a:cubicBezTo>
                      <a:pt x="1394699" y="356130"/>
                      <a:pt x="1428464" y="331460"/>
                      <a:pt x="1467516" y="295503"/>
                    </a:cubicBezTo>
                    <a:lnTo>
                      <a:pt x="1446276" y="272405"/>
                    </a:lnTo>
                    <a:close/>
                    <a:moveTo>
                      <a:pt x="1989439" y="37185"/>
                    </a:moveTo>
                    <a:lnTo>
                      <a:pt x="1975438" y="65284"/>
                    </a:lnTo>
                    <a:cubicBezTo>
                      <a:pt x="2015204" y="85048"/>
                      <a:pt x="2057495" y="114147"/>
                      <a:pt x="2101263" y="151723"/>
                    </a:cubicBezTo>
                    <a:lnTo>
                      <a:pt x="2121742" y="127911"/>
                    </a:lnTo>
                    <a:cubicBezTo>
                      <a:pt x="2076069" y="88668"/>
                      <a:pt x="2031540" y="58140"/>
                      <a:pt x="1989487" y="37185"/>
                    </a:cubicBezTo>
                    <a:close/>
                    <a:moveTo>
                      <a:pt x="528208" y="853049"/>
                    </a:moveTo>
                    <a:lnTo>
                      <a:pt x="504396" y="873480"/>
                    </a:lnTo>
                    <a:cubicBezTo>
                      <a:pt x="539353" y="914200"/>
                      <a:pt x="585217" y="946918"/>
                      <a:pt x="637032" y="968111"/>
                    </a:cubicBezTo>
                    <a:lnTo>
                      <a:pt x="648891" y="939060"/>
                    </a:lnTo>
                    <a:cubicBezTo>
                      <a:pt x="601647" y="919724"/>
                      <a:pt x="559927" y="890006"/>
                      <a:pt x="528208" y="853049"/>
                    </a:cubicBezTo>
                    <a:close/>
                    <a:moveTo>
                      <a:pt x="903255" y="734177"/>
                    </a:moveTo>
                    <a:cubicBezTo>
                      <a:pt x="913114" y="754703"/>
                      <a:pt x="917495" y="777802"/>
                      <a:pt x="916210" y="802900"/>
                    </a:cubicBezTo>
                    <a:lnTo>
                      <a:pt x="947547" y="804472"/>
                    </a:lnTo>
                    <a:cubicBezTo>
                      <a:pt x="949071" y="774135"/>
                      <a:pt x="943689" y="745893"/>
                      <a:pt x="931498" y="720604"/>
                    </a:cubicBezTo>
                    <a:lnTo>
                      <a:pt x="903208" y="734225"/>
                    </a:lnTo>
                    <a:close/>
                    <a:moveTo>
                      <a:pt x="720662" y="958681"/>
                    </a:moveTo>
                    <a:lnTo>
                      <a:pt x="716327" y="989781"/>
                    </a:lnTo>
                    <a:cubicBezTo>
                      <a:pt x="779335" y="998544"/>
                      <a:pt x="836771" y="985923"/>
                      <a:pt x="877443" y="954205"/>
                    </a:cubicBezTo>
                    <a:lnTo>
                      <a:pt x="858155" y="929440"/>
                    </a:lnTo>
                    <a:cubicBezTo>
                      <a:pt x="824199" y="955824"/>
                      <a:pt x="775192" y="966301"/>
                      <a:pt x="720614" y="958681"/>
                    </a:cubicBezTo>
                    <a:close/>
                  </a:path>
                </a:pathLst>
              </a:custGeom>
              <a:grpFill/>
              <a:ln w="4763" cap="flat">
                <a:noFill/>
                <a:prstDash val="solid"/>
                <a:miter/>
              </a:ln>
            </p:spPr>
            <p:txBody>
              <a:bodyPr rtlCol="0" anchor="ctr"/>
              <a:lstStyle/>
              <a:p>
                <a:endParaRPr lang="en-EG"/>
              </a:p>
            </p:txBody>
          </p:sp>
        </p:grpSp>
        <p:sp>
          <p:nvSpPr>
            <p:cNvPr id="21" name="Freeform 20">
              <a:extLst>
                <a:ext uri="{FF2B5EF4-FFF2-40B4-BE49-F238E27FC236}">
                  <a16:creationId xmlns:a16="http://schemas.microsoft.com/office/drawing/2014/main" id="{D1E41E6A-5EA2-8EB6-C48A-108D2C6325DA}"/>
                </a:ext>
              </a:extLst>
            </p:cNvPr>
            <p:cNvSpPr/>
            <p:nvPr/>
          </p:nvSpPr>
          <p:spPr>
            <a:xfrm>
              <a:off x="3874674" y="3201114"/>
              <a:ext cx="836104" cy="392899"/>
            </a:xfrm>
            <a:custGeom>
              <a:avLst/>
              <a:gdLst>
                <a:gd name="connsiteX0" fmla="*/ 831294 w 836104"/>
                <a:gd name="connsiteY0" fmla="*/ 374523 h 392899"/>
                <a:gd name="connsiteX1" fmla="*/ 775716 w 836104"/>
                <a:gd name="connsiteY1" fmla="*/ 384905 h 392899"/>
                <a:gd name="connsiteX2" fmla="*/ 773049 w 836104"/>
                <a:gd name="connsiteY2" fmla="*/ 366093 h 392899"/>
                <a:gd name="connsiteX3" fmla="*/ 826532 w 836104"/>
                <a:gd name="connsiteY3" fmla="*/ 356140 h 392899"/>
                <a:gd name="connsiteX4" fmla="*/ 836105 w 836104"/>
                <a:gd name="connsiteY4" fmla="*/ 359045 h 392899"/>
                <a:gd name="connsiteX5" fmla="*/ 821817 w 836104"/>
                <a:gd name="connsiteY5" fmla="*/ 371570 h 392899"/>
                <a:gd name="connsiteX6" fmla="*/ 828961 w 836104"/>
                <a:gd name="connsiteY6" fmla="*/ 365331 h 392899"/>
                <a:gd name="connsiteX7" fmla="*/ 831294 w 836104"/>
                <a:gd name="connsiteY7" fmla="*/ 374523 h 392899"/>
                <a:gd name="connsiteX8" fmla="*/ 679847 w 836104"/>
                <a:gd name="connsiteY8" fmla="*/ 392668 h 392899"/>
                <a:gd name="connsiteX9" fmla="*/ 631793 w 836104"/>
                <a:gd name="connsiteY9" fmla="*/ 392430 h 392899"/>
                <a:gd name="connsiteX10" fmla="*/ 632412 w 836104"/>
                <a:gd name="connsiteY10" fmla="*/ 373475 h 392899"/>
                <a:gd name="connsiteX11" fmla="*/ 679370 w 836104"/>
                <a:gd name="connsiteY11" fmla="*/ 373713 h 392899"/>
                <a:gd name="connsiteX12" fmla="*/ 679799 w 836104"/>
                <a:gd name="connsiteY12" fmla="*/ 392668 h 392899"/>
                <a:gd name="connsiteX13" fmla="*/ 536115 w 836104"/>
                <a:gd name="connsiteY13" fmla="*/ 383572 h 392899"/>
                <a:gd name="connsiteX14" fmla="*/ 442246 w 836104"/>
                <a:gd name="connsiteY14" fmla="*/ 362950 h 392899"/>
                <a:gd name="connsiteX15" fmla="*/ 447532 w 836104"/>
                <a:gd name="connsiteY15" fmla="*/ 344710 h 392899"/>
                <a:gd name="connsiteX16" fmla="*/ 539020 w 836104"/>
                <a:gd name="connsiteY16" fmla="*/ 364807 h 392899"/>
                <a:gd name="connsiteX17" fmla="*/ 536115 w 836104"/>
                <a:gd name="connsiteY17" fmla="*/ 383572 h 392899"/>
                <a:gd name="connsiteX18" fmla="*/ 396526 w 836104"/>
                <a:gd name="connsiteY18" fmla="*/ 347996 h 392899"/>
                <a:gd name="connsiteX19" fmla="*/ 308753 w 836104"/>
                <a:gd name="connsiteY19" fmla="*/ 308705 h 392899"/>
                <a:gd name="connsiteX20" fmla="*/ 317754 w 836104"/>
                <a:gd name="connsiteY20" fmla="*/ 291989 h 392899"/>
                <a:gd name="connsiteX21" fmla="*/ 403050 w 836104"/>
                <a:gd name="connsiteY21" fmla="*/ 330184 h 392899"/>
                <a:gd name="connsiteX22" fmla="*/ 396526 w 836104"/>
                <a:gd name="connsiteY22" fmla="*/ 347996 h 392899"/>
                <a:gd name="connsiteX23" fmla="*/ 227647 w 836104"/>
                <a:gd name="connsiteY23" fmla="*/ 257080 h 392899"/>
                <a:gd name="connsiteX24" fmla="*/ 190119 w 836104"/>
                <a:gd name="connsiteY24" fmla="*/ 226981 h 392899"/>
                <a:gd name="connsiteX25" fmla="*/ 202501 w 836104"/>
                <a:gd name="connsiteY25" fmla="*/ 212598 h 392899"/>
                <a:gd name="connsiteX26" fmla="*/ 238935 w 836104"/>
                <a:gd name="connsiteY26" fmla="*/ 241792 h 392899"/>
                <a:gd name="connsiteX27" fmla="*/ 227600 w 836104"/>
                <a:gd name="connsiteY27" fmla="*/ 257032 h 392899"/>
                <a:gd name="connsiteX28" fmla="*/ 153971 w 836104"/>
                <a:gd name="connsiteY28" fmla="*/ 191024 h 392899"/>
                <a:gd name="connsiteX29" fmla="*/ 121872 w 836104"/>
                <a:gd name="connsiteY29" fmla="*/ 151876 h 392899"/>
                <a:gd name="connsiteX30" fmla="*/ 94154 w 836104"/>
                <a:gd name="connsiteY30" fmla="*/ 117157 h 392899"/>
                <a:gd name="connsiteX31" fmla="*/ 108728 w 836104"/>
                <a:gd name="connsiteY31" fmla="*/ 104965 h 392899"/>
                <a:gd name="connsiteX32" fmla="*/ 136970 w 836104"/>
                <a:gd name="connsiteY32" fmla="*/ 140303 h 392899"/>
                <a:gd name="connsiteX33" fmla="*/ 168259 w 836104"/>
                <a:gd name="connsiteY33" fmla="*/ 178498 h 392899"/>
                <a:gd name="connsiteX34" fmla="*/ 154019 w 836104"/>
                <a:gd name="connsiteY34" fmla="*/ 191024 h 392899"/>
                <a:gd name="connsiteX35" fmla="*/ 67389 w 836104"/>
                <a:gd name="connsiteY35" fmla="*/ 79438 h 392899"/>
                <a:gd name="connsiteX36" fmla="*/ 0 w 836104"/>
                <a:gd name="connsiteY36" fmla="*/ 14430 h 392899"/>
                <a:gd name="connsiteX37" fmla="*/ 12335 w 836104"/>
                <a:gd name="connsiteY37" fmla="*/ 0 h 392899"/>
                <a:gd name="connsiteX38" fmla="*/ 81343 w 836104"/>
                <a:gd name="connsiteY38" fmla="*/ 66580 h 392899"/>
                <a:gd name="connsiteX39" fmla="*/ 67389 w 836104"/>
                <a:gd name="connsiteY39" fmla="*/ 79486 h 39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6104" h="392899">
                  <a:moveTo>
                    <a:pt x="831294" y="374523"/>
                  </a:moveTo>
                  <a:cubicBezTo>
                    <a:pt x="827627" y="375475"/>
                    <a:pt x="807815" y="380381"/>
                    <a:pt x="775716" y="384905"/>
                  </a:cubicBezTo>
                  <a:lnTo>
                    <a:pt x="773049" y="366093"/>
                  </a:lnTo>
                  <a:cubicBezTo>
                    <a:pt x="804815" y="361617"/>
                    <a:pt x="824389" y="356663"/>
                    <a:pt x="826532" y="356140"/>
                  </a:cubicBezTo>
                  <a:lnTo>
                    <a:pt x="836105" y="359045"/>
                  </a:lnTo>
                  <a:lnTo>
                    <a:pt x="821817" y="371570"/>
                  </a:lnTo>
                  <a:lnTo>
                    <a:pt x="828961" y="365331"/>
                  </a:lnTo>
                  <a:lnTo>
                    <a:pt x="831294" y="374523"/>
                  </a:lnTo>
                  <a:close/>
                  <a:moveTo>
                    <a:pt x="679847" y="392668"/>
                  </a:moveTo>
                  <a:cubicBezTo>
                    <a:pt x="663845" y="393049"/>
                    <a:pt x="647700" y="392954"/>
                    <a:pt x="631793" y="392430"/>
                  </a:cubicBezTo>
                  <a:lnTo>
                    <a:pt x="632412" y="373475"/>
                  </a:lnTo>
                  <a:cubicBezTo>
                    <a:pt x="647938" y="373999"/>
                    <a:pt x="663750" y="374094"/>
                    <a:pt x="679370" y="373713"/>
                  </a:cubicBezTo>
                  <a:lnTo>
                    <a:pt x="679799" y="392668"/>
                  </a:lnTo>
                  <a:close/>
                  <a:moveTo>
                    <a:pt x="536115" y="383572"/>
                  </a:moveTo>
                  <a:cubicBezTo>
                    <a:pt x="504063" y="378619"/>
                    <a:pt x="472487" y="371713"/>
                    <a:pt x="442246" y="362950"/>
                  </a:cubicBezTo>
                  <a:lnTo>
                    <a:pt x="447532" y="344710"/>
                  </a:lnTo>
                  <a:cubicBezTo>
                    <a:pt x="477012" y="353235"/>
                    <a:pt x="507778" y="359997"/>
                    <a:pt x="539020" y="364807"/>
                  </a:cubicBezTo>
                  <a:lnTo>
                    <a:pt x="536115" y="383572"/>
                  </a:lnTo>
                  <a:close/>
                  <a:moveTo>
                    <a:pt x="396526" y="347996"/>
                  </a:moveTo>
                  <a:cubicBezTo>
                    <a:pt x="366236" y="336947"/>
                    <a:pt x="336709" y="323707"/>
                    <a:pt x="308753" y="308705"/>
                  </a:cubicBezTo>
                  <a:lnTo>
                    <a:pt x="317754" y="291989"/>
                  </a:lnTo>
                  <a:cubicBezTo>
                    <a:pt x="344900" y="306610"/>
                    <a:pt x="373618" y="319421"/>
                    <a:pt x="403050" y="330184"/>
                  </a:cubicBezTo>
                  <a:lnTo>
                    <a:pt x="396526" y="347996"/>
                  </a:lnTo>
                  <a:close/>
                  <a:moveTo>
                    <a:pt x="227647" y="257080"/>
                  </a:moveTo>
                  <a:cubicBezTo>
                    <a:pt x="214884" y="247555"/>
                    <a:pt x="202263" y="237458"/>
                    <a:pt x="190119" y="226981"/>
                  </a:cubicBezTo>
                  <a:lnTo>
                    <a:pt x="202501" y="212598"/>
                  </a:lnTo>
                  <a:cubicBezTo>
                    <a:pt x="214265" y="222742"/>
                    <a:pt x="226504" y="232600"/>
                    <a:pt x="238935" y="241792"/>
                  </a:cubicBezTo>
                  <a:lnTo>
                    <a:pt x="227600" y="257032"/>
                  </a:lnTo>
                  <a:close/>
                  <a:moveTo>
                    <a:pt x="153971" y="191024"/>
                  </a:moveTo>
                  <a:cubicBezTo>
                    <a:pt x="142970" y="178498"/>
                    <a:pt x="132159" y="165306"/>
                    <a:pt x="121872" y="151876"/>
                  </a:cubicBezTo>
                  <a:cubicBezTo>
                    <a:pt x="112776" y="139970"/>
                    <a:pt x="103441" y="128302"/>
                    <a:pt x="94154" y="117157"/>
                  </a:cubicBezTo>
                  <a:lnTo>
                    <a:pt x="108728" y="104965"/>
                  </a:lnTo>
                  <a:cubicBezTo>
                    <a:pt x="118205" y="116300"/>
                    <a:pt x="127683" y="128206"/>
                    <a:pt x="136970" y="140303"/>
                  </a:cubicBezTo>
                  <a:cubicBezTo>
                    <a:pt x="147018" y="153448"/>
                    <a:pt x="157543" y="166259"/>
                    <a:pt x="168259" y="178498"/>
                  </a:cubicBezTo>
                  <a:lnTo>
                    <a:pt x="154019" y="191024"/>
                  </a:lnTo>
                  <a:close/>
                  <a:moveTo>
                    <a:pt x="67389" y="79438"/>
                  </a:moveTo>
                  <a:cubicBezTo>
                    <a:pt x="45529" y="55769"/>
                    <a:pt x="22812" y="33909"/>
                    <a:pt x="0" y="14430"/>
                  </a:cubicBezTo>
                  <a:lnTo>
                    <a:pt x="12335" y="0"/>
                  </a:lnTo>
                  <a:cubicBezTo>
                    <a:pt x="35766" y="19955"/>
                    <a:pt x="58960" y="42338"/>
                    <a:pt x="81343" y="66580"/>
                  </a:cubicBezTo>
                  <a:lnTo>
                    <a:pt x="67389" y="79486"/>
                  </a:lnTo>
                  <a:close/>
                </a:path>
              </a:pathLst>
            </a:custGeom>
            <a:grpFill/>
            <a:ln w="4763" cap="flat">
              <a:noFill/>
              <a:prstDash val="solid"/>
              <a:miter/>
            </a:ln>
          </p:spPr>
          <p:txBody>
            <a:bodyPr rtlCol="0" anchor="ctr"/>
            <a:lstStyle/>
            <a:p>
              <a:endParaRPr lang="en-EG"/>
            </a:p>
          </p:txBody>
        </p:sp>
        <p:sp>
          <p:nvSpPr>
            <p:cNvPr id="22" name="Freeform 21">
              <a:extLst>
                <a:ext uri="{FF2B5EF4-FFF2-40B4-BE49-F238E27FC236}">
                  <a16:creationId xmlns:a16="http://schemas.microsoft.com/office/drawing/2014/main" id="{AFA7B403-1E43-8C96-03B0-64BBD0494BB7}"/>
                </a:ext>
              </a:extLst>
            </p:cNvPr>
            <p:cNvSpPr/>
            <p:nvPr/>
          </p:nvSpPr>
          <p:spPr>
            <a:xfrm>
              <a:off x="7458694" y="3501532"/>
              <a:ext cx="1396270" cy="309497"/>
            </a:xfrm>
            <a:custGeom>
              <a:avLst/>
              <a:gdLst>
                <a:gd name="connsiteX0" fmla="*/ 1395793 w 1396270"/>
                <a:gd name="connsiteY0" fmla="*/ 216266 h 309497"/>
                <a:gd name="connsiteX1" fmla="*/ 1345026 w 1396270"/>
                <a:gd name="connsiteY1" fmla="*/ 241174 h 309497"/>
                <a:gd name="connsiteX2" fmla="*/ 1337405 w 1396270"/>
                <a:gd name="connsiteY2" fmla="*/ 223790 h 309497"/>
                <a:gd name="connsiteX3" fmla="*/ 1386268 w 1396270"/>
                <a:gd name="connsiteY3" fmla="*/ 199835 h 309497"/>
                <a:gd name="connsiteX4" fmla="*/ 1396270 w 1396270"/>
                <a:gd name="connsiteY4" fmla="*/ 200073 h 309497"/>
                <a:gd name="connsiteX5" fmla="*/ 1385888 w 1396270"/>
                <a:gd name="connsiteY5" fmla="*/ 215980 h 309497"/>
                <a:gd name="connsiteX6" fmla="*/ 1391079 w 1396270"/>
                <a:gd name="connsiteY6" fmla="*/ 208027 h 309497"/>
                <a:gd name="connsiteX7" fmla="*/ 1395793 w 1396270"/>
                <a:gd name="connsiteY7" fmla="*/ 216266 h 309497"/>
                <a:gd name="connsiteX8" fmla="*/ 1254776 w 1396270"/>
                <a:gd name="connsiteY8" fmla="*/ 274368 h 309497"/>
                <a:gd name="connsiteX9" fmla="*/ 1208437 w 1396270"/>
                <a:gd name="connsiteY9" fmla="*/ 287037 h 309497"/>
                <a:gd name="connsiteX10" fmla="*/ 1203960 w 1396270"/>
                <a:gd name="connsiteY10" fmla="*/ 268606 h 309497"/>
                <a:gd name="connsiteX11" fmla="*/ 1249299 w 1396270"/>
                <a:gd name="connsiteY11" fmla="*/ 256223 h 309497"/>
                <a:gd name="connsiteX12" fmla="*/ 1254823 w 1396270"/>
                <a:gd name="connsiteY12" fmla="*/ 274368 h 309497"/>
                <a:gd name="connsiteX13" fmla="*/ 1113901 w 1396270"/>
                <a:gd name="connsiteY13" fmla="*/ 304134 h 309497"/>
                <a:gd name="connsiteX14" fmla="*/ 1017937 w 1396270"/>
                <a:gd name="connsiteY14" fmla="*/ 309468 h 309497"/>
                <a:gd name="connsiteX15" fmla="*/ 1018127 w 1396270"/>
                <a:gd name="connsiteY15" fmla="*/ 290465 h 309497"/>
                <a:gd name="connsiteX16" fmla="*/ 1111663 w 1396270"/>
                <a:gd name="connsiteY16" fmla="*/ 285275 h 309497"/>
                <a:gd name="connsiteX17" fmla="*/ 1113901 w 1396270"/>
                <a:gd name="connsiteY17" fmla="*/ 304134 h 309497"/>
                <a:gd name="connsiteX18" fmla="*/ 969883 w 1396270"/>
                <a:gd name="connsiteY18" fmla="*/ 307325 h 309497"/>
                <a:gd name="connsiteX19" fmla="*/ 874776 w 1396270"/>
                <a:gd name="connsiteY19" fmla="*/ 292990 h 309497"/>
                <a:gd name="connsiteX20" fmla="*/ 878967 w 1396270"/>
                <a:gd name="connsiteY20" fmla="*/ 274464 h 309497"/>
                <a:gd name="connsiteX21" fmla="*/ 971359 w 1396270"/>
                <a:gd name="connsiteY21" fmla="*/ 288370 h 309497"/>
                <a:gd name="connsiteX22" fmla="*/ 969883 w 1396270"/>
                <a:gd name="connsiteY22" fmla="*/ 307277 h 309497"/>
                <a:gd name="connsiteX23" fmla="*/ 782812 w 1396270"/>
                <a:gd name="connsiteY23" fmla="*/ 265082 h 309497"/>
                <a:gd name="connsiteX24" fmla="*/ 738616 w 1396270"/>
                <a:gd name="connsiteY24" fmla="*/ 246174 h 309497"/>
                <a:gd name="connsiteX25" fmla="*/ 746713 w 1396270"/>
                <a:gd name="connsiteY25" fmla="*/ 228982 h 309497"/>
                <a:gd name="connsiteX26" fmla="*/ 789670 w 1396270"/>
                <a:gd name="connsiteY26" fmla="*/ 247365 h 309497"/>
                <a:gd name="connsiteX27" fmla="*/ 782860 w 1396270"/>
                <a:gd name="connsiteY27" fmla="*/ 265082 h 309497"/>
                <a:gd name="connsiteX28" fmla="*/ 654796 w 1396270"/>
                <a:gd name="connsiteY28" fmla="*/ 199264 h 309497"/>
                <a:gd name="connsiteX29" fmla="*/ 613363 w 1396270"/>
                <a:gd name="connsiteY29" fmla="*/ 170165 h 309497"/>
                <a:gd name="connsiteX30" fmla="*/ 577358 w 1396270"/>
                <a:gd name="connsiteY30" fmla="*/ 144162 h 309497"/>
                <a:gd name="connsiteX31" fmla="*/ 588121 w 1396270"/>
                <a:gd name="connsiteY31" fmla="*/ 128540 h 309497"/>
                <a:gd name="connsiteX32" fmla="*/ 624792 w 1396270"/>
                <a:gd name="connsiteY32" fmla="*/ 155020 h 309497"/>
                <a:gd name="connsiteX33" fmla="*/ 665179 w 1396270"/>
                <a:gd name="connsiteY33" fmla="*/ 183405 h 309497"/>
                <a:gd name="connsiteX34" fmla="*/ 654796 w 1396270"/>
                <a:gd name="connsiteY34" fmla="*/ 199311 h 309497"/>
                <a:gd name="connsiteX35" fmla="*/ 538067 w 1396270"/>
                <a:gd name="connsiteY35" fmla="*/ 118492 h 309497"/>
                <a:gd name="connsiteX36" fmla="*/ 455676 w 1396270"/>
                <a:gd name="connsiteY36" fmla="*/ 73962 h 309497"/>
                <a:gd name="connsiteX37" fmla="*/ 463677 w 1396270"/>
                <a:gd name="connsiteY37" fmla="*/ 56722 h 309497"/>
                <a:gd name="connsiteX38" fmla="*/ 548021 w 1396270"/>
                <a:gd name="connsiteY38" fmla="*/ 102347 h 309497"/>
                <a:gd name="connsiteX39" fmla="*/ 538067 w 1396270"/>
                <a:gd name="connsiteY39" fmla="*/ 118492 h 309497"/>
                <a:gd name="connsiteX40" fmla="*/ 368475 w 1396270"/>
                <a:gd name="connsiteY40" fmla="*/ 40720 h 309497"/>
                <a:gd name="connsiteX41" fmla="*/ 323279 w 1396270"/>
                <a:gd name="connsiteY41" fmla="*/ 29338 h 309497"/>
                <a:gd name="connsiteX42" fmla="*/ 327136 w 1396270"/>
                <a:gd name="connsiteY42" fmla="*/ 10764 h 309497"/>
                <a:gd name="connsiteX43" fmla="*/ 373856 w 1396270"/>
                <a:gd name="connsiteY43" fmla="*/ 22575 h 309497"/>
                <a:gd name="connsiteX44" fmla="*/ 368475 w 1396270"/>
                <a:gd name="connsiteY44" fmla="*/ 40768 h 309497"/>
                <a:gd name="connsiteX45" fmla="*/ 230981 w 1396270"/>
                <a:gd name="connsiteY45" fmla="*/ 19003 h 309497"/>
                <a:gd name="connsiteX46" fmla="*/ 138732 w 1396270"/>
                <a:gd name="connsiteY46" fmla="*/ 27576 h 309497"/>
                <a:gd name="connsiteX47" fmla="*/ 134921 w 1396270"/>
                <a:gd name="connsiteY47" fmla="*/ 9002 h 309497"/>
                <a:gd name="connsiteX48" fmla="*/ 231267 w 1396270"/>
                <a:gd name="connsiteY48" fmla="*/ 48 h 309497"/>
                <a:gd name="connsiteX49" fmla="*/ 231029 w 1396270"/>
                <a:gd name="connsiteY49" fmla="*/ 19051 h 309497"/>
                <a:gd name="connsiteX50" fmla="*/ 93964 w 1396270"/>
                <a:gd name="connsiteY50" fmla="*/ 39530 h 309497"/>
                <a:gd name="connsiteX51" fmla="*/ 11716 w 1396270"/>
                <a:gd name="connsiteY51" fmla="*/ 79773 h 309497"/>
                <a:gd name="connsiteX52" fmla="*/ 0 w 1396270"/>
                <a:gd name="connsiteY52" fmla="*/ 64818 h 309497"/>
                <a:gd name="connsiteX53" fmla="*/ 87963 w 1396270"/>
                <a:gd name="connsiteY53" fmla="*/ 21480 h 309497"/>
                <a:gd name="connsiteX54" fmla="*/ 93916 w 1396270"/>
                <a:gd name="connsiteY54" fmla="*/ 39482 h 3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6270" h="309497">
                  <a:moveTo>
                    <a:pt x="1395793" y="216266"/>
                  </a:moveTo>
                  <a:cubicBezTo>
                    <a:pt x="1392508" y="218171"/>
                    <a:pt x="1374743" y="228172"/>
                    <a:pt x="1345026" y="241174"/>
                  </a:cubicBezTo>
                  <a:lnTo>
                    <a:pt x="1337405" y="223790"/>
                  </a:lnTo>
                  <a:cubicBezTo>
                    <a:pt x="1366838" y="210932"/>
                    <a:pt x="1384364" y="200931"/>
                    <a:pt x="1386268" y="199835"/>
                  </a:cubicBezTo>
                  <a:lnTo>
                    <a:pt x="1396270" y="200073"/>
                  </a:lnTo>
                  <a:lnTo>
                    <a:pt x="1385888" y="215980"/>
                  </a:lnTo>
                  <a:lnTo>
                    <a:pt x="1391079" y="208027"/>
                  </a:lnTo>
                  <a:lnTo>
                    <a:pt x="1395793" y="216266"/>
                  </a:lnTo>
                  <a:close/>
                  <a:moveTo>
                    <a:pt x="1254776" y="274368"/>
                  </a:moveTo>
                  <a:cubicBezTo>
                    <a:pt x="1239441" y="279036"/>
                    <a:pt x="1223867" y="283274"/>
                    <a:pt x="1208437" y="287037"/>
                  </a:cubicBezTo>
                  <a:lnTo>
                    <a:pt x="1203960" y="268606"/>
                  </a:lnTo>
                  <a:cubicBezTo>
                    <a:pt x="1219057" y="264939"/>
                    <a:pt x="1234297" y="260795"/>
                    <a:pt x="1249299" y="256223"/>
                  </a:cubicBezTo>
                  <a:lnTo>
                    <a:pt x="1254823" y="274368"/>
                  </a:lnTo>
                  <a:close/>
                  <a:moveTo>
                    <a:pt x="1113901" y="304134"/>
                  </a:moveTo>
                  <a:cubicBezTo>
                    <a:pt x="1081707" y="307992"/>
                    <a:pt x="1049417" y="309754"/>
                    <a:pt x="1017937" y="309468"/>
                  </a:cubicBezTo>
                  <a:lnTo>
                    <a:pt x="1018127" y="290465"/>
                  </a:lnTo>
                  <a:cubicBezTo>
                    <a:pt x="1048798" y="290752"/>
                    <a:pt x="1080278" y="289037"/>
                    <a:pt x="1111663" y="285275"/>
                  </a:cubicBezTo>
                  <a:lnTo>
                    <a:pt x="1113901" y="304134"/>
                  </a:lnTo>
                  <a:close/>
                  <a:moveTo>
                    <a:pt x="969883" y="307325"/>
                  </a:moveTo>
                  <a:cubicBezTo>
                    <a:pt x="937736" y="304801"/>
                    <a:pt x="905780" y="299990"/>
                    <a:pt x="874776" y="292990"/>
                  </a:cubicBezTo>
                  <a:lnTo>
                    <a:pt x="878967" y="274464"/>
                  </a:lnTo>
                  <a:cubicBezTo>
                    <a:pt x="909066" y="281227"/>
                    <a:pt x="940165" y="285941"/>
                    <a:pt x="971359" y="288370"/>
                  </a:cubicBezTo>
                  <a:lnTo>
                    <a:pt x="969883" y="307277"/>
                  </a:lnTo>
                  <a:close/>
                  <a:moveTo>
                    <a:pt x="782812" y="265082"/>
                  </a:moveTo>
                  <a:cubicBezTo>
                    <a:pt x="767953" y="259366"/>
                    <a:pt x="753094" y="252985"/>
                    <a:pt x="738616" y="246174"/>
                  </a:cubicBezTo>
                  <a:lnTo>
                    <a:pt x="746713" y="228982"/>
                  </a:lnTo>
                  <a:cubicBezTo>
                    <a:pt x="760762" y="235602"/>
                    <a:pt x="775240" y="241793"/>
                    <a:pt x="789670" y="247365"/>
                  </a:cubicBezTo>
                  <a:lnTo>
                    <a:pt x="782860" y="265082"/>
                  </a:lnTo>
                  <a:close/>
                  <a:moveTo>
                    <a:pt x="654796" y="199264"/>
                  </a:moveTo>
                  <a:cubicBezTo>
                    <a:pt x="640842" y="190167"/>
                    <a:pt x="626888" y="180356"/>
                    <a:pt x="613363" y="170165"/>
                  </a:cubicBezTo>
                  <a:cubicBezTo>
                    <a:pt x="601409" y="161164"/>
                    <a:pt x="589312" y="152401"/>
                    <a:pt x="577358" y="144162"/>
                  </a:cubicBezTo>
                  <a:lnTo>
                    <a:pt x="588121" y="128540"/>
                  </a:lnTo>
                  <a:cubicBezTo>
                    <a:pt x="600313" y="136923"/>
                    <a:pt x="612648" y="145828"/>
                    <a:pt x="624792" y="155020"/>
                  </a:cubicBezTo>
                  <a:cubicBezTo>
                    <a:pt x="637984" y="164974"/>
                    <a:pt x="651557" y="174499"/>
                    <a:pt x="665179" y="183405"/>
                  </a:cubicBezTo>
                  <a:lnTo>
                    <a:pt x="654796" y="199311"/>
                  </a:lnTo>
                  <a:close/>
                  <a:moveTo>
                    <a:pt x="538067" y="118492"/>
                  </a:moveTo>
                  <a:cubicBezTo>
                    <a:pt x="510635" y="101585"/>
                    <a:pt x="482918" y="86583"/>
                    <a:pt x="455676" y="73962"/>
                  </a:cubicBezTo>
                  <a:lnTo>
                    <a:pt x="463677" y="56722"/>
                  </a:lnTo>
                  <a:cubicBezTo>
                    <a:pt x="491585" y="69676"/>
                    <a:pt x="519970" y="85011"/>
                    <a:pt x="548021" y="102347"/>
                  </a:cubicBezTo>
                  <a:lnTo>
                    <a:pt x="538067" y="118492"/>
                  </a:lnTo>
                  <a:close/>
                  <a:moveTo>
                    <a:pt x="368475" y="40720"/>
                  </a:moveTo>
                  <a:cubicBezTo>
                    <a:pt x="353377" y="36243"/>
                    <a:pt x="338185" y="32433"/>
                    <a:pt x="323279" y="29338"/>
                  </a:cubicBezTo>
                  <a:lnTo>
                    <a:pt x="327136" y="10764"/>
                  </a:lnTo>
                  <a:cubicBezTo>
                    <a:pt x="342567" y="13955"/>
                    <a:pt x="358283" y="17908"/>
                    <a:pt x="373856" y="22575"/>
                  </a:cubicBezTo>
                  <a:lnTo>
                    <a:pt x="368475" y="40768"/>
                  </a:lnTo>
                  <a:close/>
                  <a:moveTo>
                    <a:pt x="230981" y="19003"/>
                  </a:moveTo>
                  <a:cubicBezTo>
                    <a:pt x="199501" y="18575"/>
                    <a:pt x="168450" y="21480"/>
                    <a:pt x="138732" y="27576"/>
                  </a:cubicBezTo>
                  <a:lnTo>
                    <a:pt x="134921" y="9002"/>
                  </a:lnTo>
                  <a:cubicBezTo>
                    <a:pt x="166021" y="2620"/>
                    <a:pt x="198406" y="-428"/>
                    <a:pt x="231267" y="48"/>
                  </a:cubicBezTo>
                  <a:lnTo>
                    <a:pt x="231029" y="19051"/>
                  </a:lnTo>
                  <a:close/>
                  <a:moveTo>
                    <a:pt x="93964" y="39530"/>
                  </a:moveTo>
                  <a:cubicBezTo>
                    <a:pt x="41339" y="56960"/>
                    <a:pt x="12002" y="79582"/>
                    <a:pt x="11716" y="79773"/>
                  </a:cubicBezTo>
                  <a:lnTo>
                    <a:pt x="0" y="64818"/>
                  </a:lnTo>
                  <a:cubicBezTo>
                    <a:pt x="1286" y="63818"/>
                    <a:pt x="31956" y="40053"/>
                    <a:pt x="87963" y="21480"/>
                  </a:cubicBezTo>
                  <a:lnTo>
                    <a:pt x="93916" y="39482"/>
                  </a:lnTo>
                  <a:close/>
                </a:path>
              </a:pathLst>
            </a:custGeom>
            <a:grpFill/>
            <a:ln w="4763" cap="flat">
              <a:noFill/>
              <a:prstDash val="solid"/>
              <a:miter/>
            </a:ln>
          </p:spPr>
          <p:txBody>
            <a:bodyPr rtlCol="0" anchor="ctr"/>
            <a:lstStyle/>
            <a:p>
              <a:endParaRPr lang="en-EG"/>
            </a:p>
          </p:txBody>
        </p:sp>
      </p:grpSp>
    </p:spTree>
    <p:extLst>
      <p:ext uri="{BB962C8B-B14F-4D97-AF65-F5344CB8AC3E}">
        <p14:creationId xmlns:p14="http://schemas.microsoft.com/office/powerpoint/2010/main" val="4096124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a:t>TITLE</a:t>
            </a:r>
            <a:endParaRPr lang="en-US"/>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27706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06123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6614074" y="1484784"/>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6112603" y="98359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480307" y="4077072"/>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479425" y="342900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392" y="6022460"/>
            <a:ext cx="2448223" cy="313479"/>
          </a:xfrm>
          <a:prstGeom prst="rect">
            <a:avLst/>
          </a:prstGeom>
        </p:spPr>
      </p:pic>
    </p:spTree>
    <p:extLst>
      <p:ext uri="{BB962C8B-B14F-4D97-AF65-F5344CB8AC3E}">
        <p14:creationId xmlns:p14="http://schemas.microsoft.com/office/powerpoint/2010/main" val="97066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84D8A702-43BE-4F11-AF73-42B7642AF949}"/>
              </a:ext>
            </a:extLst>
          </p:cNvPr>
          <p:cNvSpPr>
            <a:spLocks noGrp="1"/>
          </p:cNvSpPr>
          <p:nvPr>
            <p:ph type="sldNum" sz="quarter" idx="10"/>
          </p:nvPr>
        </p:nvSpPr>
        <p:spPr>
          <a:ln/>
        </p:spPr>
        <p:txBody>
          <a:bodyPr/>
          <a:lstStyle>
            <a:lvl1pPr>
              <a:defRPr/>
            </a:lvl1pPr>
          </a:lstStyle>
          <a:p>
            <a:pPr>
              <a:defRPr/>
            </a:pPr>
            <a:fld id="{A2B12232-CB6B-42AD-BD22-FEF855EFA044}" type="slidenum">
              <a:rPr lang="en-US" altLang="en-US"/>
              <a:pPr>
                <a:defRPr/>
              </a:pPr>
              <a:t>‹#›</a:t>
            </a:fld>
            <a:endParaRPr lang="en-US" altLang="en-US"/>
          </a:p>
        </p:txBody>
      </p:sp>
    </p:spTree>
    <p:extLst>
      <p:ext uri="{BB962C8B-B14F-4D97-AF65-F5344CB8AC3E}">
        <p14:creationId xmlns:p14="http://schemas.microsoft.com/office/powerpoint/2010/main" val="2913022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FCA50F5-8D4F-4800-8A65-68FC355D9A44}"/>
              </a:ext>
            </a:extLst>
          </p:cNvPr>
          <p:cNvSpPr>
            <a:spLocks noGrp="1"/>
          </p:cNvSpPr>
          <p:nvPr>
            <p:ph type="sldNum" sz="quarter" idx="10"/>
          </p:nvPr>
        </p:nvSpPr>
        <p:spPr>
          <a:ln/>
        </p:spPr>
        <p:txBody>
          <a:bodyPr/>
          <a:lstStyle>
            <a:lvl1pPr>
              <a:defRPr/>
            </a:lvl1pPr>
          </a:lstStyle>
          <a:p>
            <a:pPr>
              <a:defRPr/>
            </a:pPr>
            <a:fld id="{D30D8B26-441F-4620-B500-9B3C5C569AC5}" type="slidenum">
              <a:rPr lang="en-US" altLang="en-US"/>
              <a:pPr>
                <a:defRPr/>
              </a:pPr>
              <a:t>‹#›</a:t>
            </a:fld>
            <a:endParaRPr lang="en-US" altLang="en-US"/>
          </a:p>
        </p:txBody>
      </p:sp>
    </p:spTree>
    <p:extLst>
      <p:ext uri="{BB962C8B-B14F-4D97-AF65-F5344CB8AC3E}">
        <p14:creationId xmlns:p14="http://schemas.microsoft.com/office/powerpoint/2010/main" val="36339607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169C2038-3322-4569-8A74-05D3C6560000}"/>
              </a:ext>
            </a:extLst>
          </p:cNvPr>
          <p:cNvSpPr>
            <a:spLocks noGrp="1"/>
          </p:cNvSpPr>
          <p:nvPr>
            <p:ph type="sldNum" sz="quarter" idx="10"/>
          </p:nvPr>
        </p:nvSpPr>
        <p:spPr>
          <a:ln/>
        </p:spPr>
        <p:txBody>
          <a:bodyPr/>
          <a:lstStyle>
            <a:lvl1pPr>
              <a:defRPr/>
            </a:lvl1pPr>
          </a:lstStyle>
          <a:p>
            <a:pPr>
              <a:defRPr/>
            </a:pPr>
            <a:fld id="{917757B0-A863-4BBE-A8BD-F93965CDA34B}" type="slidenum">
              <a:rPr lang="en-US" altLang="en-US"/>
              <a:pPr>
                <a:defRPr/>
              </a:pPr>
              <a:t>‹#›</a:t>
            </a:fld>
            <a:endParaRPr lang="en-US" altLang="en-US"/>
          </a:p>
        </p:txBody>
      </p:sp>
    </p:spTree>
    <p:extLst>
      <p:ext uri="{BB962C8B-B14F-4D97-AF65-F5344CB8AC3E}">
        <p14:creationId xmlns:p14="http://schemas.microsoft.com/office/powerpoint/2010/main" val="31475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969963"/>
            <a:ext cx="3716338"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27513" y="969963"/>
            <a:ext cx="3716337"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F25D1B1-D0A0-4551-A238-1B6E42BEC6C5}"/>
              </a:ext>
            </a:extLst>
          </p:cNvPr>
          <p:cNvSpPr>
            <a:spLocks noGrp="1"/>
          </p:cNvSpPr>
          <p:nvPr>
            <p:ph type="sldNum" sz="quarter" idx="10"/>
          </p:nvPr>
        </p:nvSpPr>
        <p:spPr>
          <a:ln/>
        </p:spPr>
        <p:txBody>
          <a:bodyPr/>
          <a:lstStyle>
            <a:lvl1pPr>
              <a:defRPr/>
            </a:lvl1pPr>
          </a:lstStyle>
          <a:p>
            <a:pPr>
              <a:defRPr/>
            </a:pPr>
            <a:fld id="{84A6B40F-05FE-444B-86C0-D1399FF97889}" type="slidenum">
              <a:rPr lang="en-US" altLang="en-US"/>
              <a:pPr>
                <a:defRPr/>
              </a:pPr>
              <a:t>‹#›</a:t>
            </a:fld>
            <a:endParaRPr lang="en-US" altLang="en-US"/>
          </a:p>
        </p:txBody>
      </p:sp>
    </p:spTree>
    <p:extLst>
      <p:ext uri="{BB962C8B-B14F-4D97-AF65-F5344CB8AC3E}">
        <p14:creationId xmlns:p14="http://schemas.microsoft.com/office/powerpoint/2010/main" val="374896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DE83E6-EB64-4E7A-8573-6390B56F62A4}"/>
              </a:ext>
            </a:extLst>
          </p:cNvPr>
          <p:cNvSpPr>
            <a:spLocks noGrp="1"/>
          </p:cNvSpPr>
          <p:nvPr>
            <p:ph type="sldNum" sz="quarter" idx="10"/>
          </p:nvPr>
        </p:nvSpPr>
        <p:spPr>
          <a:ln/>
        </p:spPr>
        <p:txBody>
          <a:bodyPr/>
          <a:lstStyle>
            <a:lvl1pPr>
              <a:defRPr/>
            </a:lvl1pPr>
          </a:lstStyle>
          <a:p>
            <a:pPr>
              <a:defRPr/>
            </a:pPr>
            <a:fld id="{D33C710C-3BCC-4AAD-BFFD-629BE3E75EF1}" type="slidenum">
              <a:rPr lang="en-US" altLang="en-US"/>
              <a:pPr>
                <a:defRPr/>
              </a:pPr>
              <a:t>‹#›</a:t>
            </a:fld>
            <a:endParaRPr lang="en-US" altLang="en-US"/>
          </a:p>
        </p:txBody>
      </p:sp>
    </p:spTree>
    <p:extLst>
      <p:ext uri="{BB962C8B-B14F-4D97-AF65-F5344CB8AC3E}">
        <p14:creationId xmlns:p14="http://schemas.microsoft.com/office/powerpoint/2010/main" val="279760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DC492A6-0B44-49D4-84C5-27F645129BDC}"/>
              </a:ext>
            </a:extLst>
          </p:cNvPr>
          <p:cNvSpPr>
            <a:spLocks noGrp="1"/>
          </p:cNvSpPr>
          <p:nvPr>
            <p:ph type="sldNum" sz="quarter" idx="10"/>
          </p:nvPr>
        </p:nvSpPr>
        <p:spPr>
          <a:ln/>
        </p:spPr>
        <p:txBody>
          <a:bodyPr/>
          <a:lstStyle>
            <a:lvl1pPr>
              <a:defRPr/>
            </a:lvl1pPr>
          </a:lstStyle>
          <a:p>
            <a:pPr>
              <a:defRPr/>
            </a:pPr>
            <a:fld id="{00CDE293-2541-4F86-8417-5CA394A43D41}" type="slidenum">
              <a:rPr lang="en-US" altLang="en-US"/>
              <a:pPr>
                <a:defRPr/>
              </a:pPr>
              <a:t>‹#›</a:t>
            </a:fld>
            <a:endParaRPr lang="en-US" altLang="en-US"/>
          </a:p>
        </p:txBody>
      </p:sp>
    </p:spTree>
    <p:extLst>
      <p:ext uri="{BB962C8B-B14F-4D97-AF65-F5344CB8AC3E}">
        <p14:creationId xmlns:p14="http://schemas.microsoft.com/office/powerpoint/2010/main" val="4275163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71DE406-EFA6-4520-8CF9-4BC205D46B4F}"/>
              </a:ext>
            </a:extLst>
          </p:cNvPr>
          <p:cNvSpPr>
            <a:spLocks noGrp="1"/>
          </p:cNvSpPr>
          <p:nvPr>
            <p:ph type="sldNum" sz="quarter" idx="10"/>
          </p:nvPr>
        </p:nvSpPr>
        <p:spPr>
          <a:ln/>
        </p:spPr>
        <p:txBody>
          <a:bodyPr/>
          <a:lstStyle>
            <a:lvl1pPr>
              <a:defRPr/>
            </a:lvl1pPr>
          </a:lstStyle>
          <a:p>
            <a:pPr>
              <a:defRPr/>
            </a:pPr>
            <a:fld id="{1CCC2472-ACD9-4CDA-8947-3AEA10C1BC59}" type="slidenum">
              <a:rPr lang="en-US" altLang="en-US"/>
              <a:pPr>
                <a:defRPr/>
              </a:pPr>
              <a:t>‹#›</a:t>
            </a:fld>
            <a:endParaRPr lang="en-US" altLang="en-US"/>
          </a:p>
        </p:txBody>
      </p:sp>
    </p:spTree>
    <p:extLst>
      <p:ext uri="{BB962C8B-B14F-4D97-AF65-F5344CB8AC3E}">
        <p14:creationId xmlns:p14="http://schemas.microsoft.com/office/powerpoint/2010/main" val="1762324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FDFB9F8-459E-415A-A25E-5A6DC78CA011}"/>
              </a:ext>
            </a:extLst>
          </p:cNvPr>
          <p:cNvSpPr>
            <a:spLocks noGrp="1"/>
          </p:cNvSpPr>
          <p:nvPr>
            <p:ph type="sldNum" sz="quarter" idx="10"/>
          </p:nvPr>
        </p:nvSpPr>
        <p:spPr>
          <a:ln/>
        </p:spPr>
        <p:txBody>
          <a:bodyPr/>
          <a:lstStyle>
            <a:lvl1pPr>
              <a:defRPr/>
            </a:lvl1pPr>
          </a:lstStyle>
          <a:p>
            <a:pPr>
              <a:defRPr/>
            </a:pPr>
            <a:fld id="{843F2A08-1601-49B9-A479-BCDE7FF8DF78}" type="slidenum">
              <a:rPr lang="en-US" altLang="en-US"/>
              <a:pPr>
                <a:defRPr/>
              </a:pPr>
              <a:t>‹#›</a:t>
            </a:fld>
            <a:endParaRPr lang="en-US" altLang="en-US"/>
          </a:p>
        </p:txBody>
      </p:sp>
    </p:spTree>
    <p:extLst>
      <p:ext uri="{BB962C8B-B14F-4D97-AF65-F5344CB8AC3E}">
        <p14:creationId xmlns:p14="http://schemas.microsoft.com/office/powerpoint/2010/main" val="212212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F1AA5D57-8E87-4841-A44F-1C9A5EBFBC1B}"/>
              </a:ext>
            </a:extLst>
          </p:cNvPr>
          <p:cNvSpPr>
            <a:spLocks noGrp="1"/>
          </p:cNvSpPr>
          <p:nvPr>
            <p:ph type="sldNum" sz="quarter" idx="10"/>
          </p:nvPr>
        </p:nvSpPr>
        <p:spPr>
          <a:ln/>
        </p:spPr>
        <p:txBody>
          <a:bodyPr/>
          <a:lstStyle>
            <a:lvl1pPr>
              <a:defRPr/>
            </a:lvl1pPr>
          </a:lstStyle>
          <a:p>
            <a:pPr>
              <a:defRPr/>
            </a:pPr>
            <a:fld id="{3AB1D2BA-EBCC-439C-95E0-1636B6762771}" type="slidenum">
              <a:rPr lang="en-US" altLang="en-US"/>
              <a:pPr>
                <a:defRPr/>
              </a:pPr>
              <a:t>‹#›</a:t>
            </a:fld>
            <a:endParaRPr lang="en-US" altLang="en-US"/>
          </a:p>
        </p:txBody>
      </p:sp>
    </p:spTree>
    <p:extLst>
      <p:ext uri="{BB962C8B-B14F-4D97-AF65-F5344CB8AC3E}">
        <p14:creationId xmlns:p14="http://schemas.microsoft.com/office/powerpoint/2010/main" val="81256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E686416A-383E-4EA8-8A0C-9034C344693B}"/>
              </a:ext>
            </a:extLst>
          </p:cNvPr>
          <p:cNvSpPr>
            <a:spLocks noGrp="1"/>
          </p:cNvSpPr>
          <p:nvPr>
            <p:ph type="sldNum" sz="quarter" idx="10"/>
          </p:nvPr>
        </p:nvSpPr>
        <p:spPr>
          <a:ln/>
        </p:spPr>
        <p:txBody>
          <a:bodyPr/>
          <a:lstStyle>
            <a:lvl1pPr>
              <a:defRPr/>
            </a:lvl1pPr>
          </a:lstStyle>
          <a:p>
            <a:pPr>
              <a:defRPr/>
            </a:pPr>
            <a:fld id="{D523BD3A-9A78-4414-8203-CF31F1553FE8}" type="slidenum">
              <a:rPr lang="en-US" altLang="en-US"/>
              <a:pPr>
                <a:defRPr/>
              </a:pPr>
              <a:t>‹#›</a:t>
            </a:fld>
            <a:endParaRPr lang="en-US" altLang="en-US"/>
          </a:p>
        </p:txBody>
      </p:sp>
    </p:spTree>
    <p:extLst>
      <p:ext uri="{BB962C8B-B14F-4D97-AF65-F5344CB8AC3E}">
        <p14:creationId xmlns:p14="http://schemas.microsoft.com/office/powerpoint/2010/main" val="2079530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2171CFC-9DE0-472A-9A83-40C9E7621E12}"/>
              </a:ext>
            </a:extLst>
          </p:cNvPr>
          <p:cNvSpPr>
            <a:spLocks noGrp="1"/>
          </p:cNvSpPr>
          <p:nvPr>
            <p:ph type="sldNum" sz="quarter" idx="10"/>
          </p:nvPr>
        </p:nvSpPr>
        <p:spPr>
          <a:ln/>
        </p:spPr>
        <p:txBody>
          <a:bodyPr/>
          <a:lstStyle>
            <a:lvl1pPr>
              <a:defRPr/>
            </a:lvl1pPr>
          </a:lstStyle>
          <a:p>
            <a:pPr>
              <a:defRPr/>
            </a:pPr>
            <a:fld id="{BDD5ADD7-81DB-44BE-BF31-D1CF78021614}" type="slidenum">
              <a:rPr lang="en-US" altLang="en-US"/>
              <a:pPr>
                <a:defRPr/>
              </a:pPr>
              <a:t>‹#›</a:t>
            </a:fld>
            <a:endParaRPr lang="en-US" altLang="en-US"/>
          </a:p>
        </p:txBody>
      </p:sp>
    </p:spTree>
    <p:extLst>
      <p:ext uri="{BB962C8B-B14F-4D97-AF65-F5344CB8AC3E}">
        <p14:creationId xmlns:p14="http://schemas.microsoft.com/office/powerpoint/2010/main" val="162430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188" y="358775"/>
            <a:ext cx="2876550" cy="5018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358775"/>
            <a:ext cx="8482013" cy="501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B1CA33A-65B0-403A-8220-B26B71BECC13}"/>
              </a:ext>
            </a:extLst>
          </p:cNvPr>
          <p:cNvSpPr>
            <a:spLocks noGrp="1"/>
          </p:cNvSpPr>
          <p:nvPr>
            <p:ph type="sldNum" sz="quarter" idx="10"/>
          </p:nvPr>
        </p:nvSpPr>
        <p:spPr>
          <a:ln/>
        </p:spPr>
        <p:txBody>
          <a:bodyPr/>
          <a:lstStyle>
            <a:lvl1pPr>
              <a:defRPr/>
            </a:lvl1pPr>
          </a:lstStyle>
          <a:p>
            <a:pPr>
              <a:defRPr/>
            </a:pPr>
            <a:fld id="{E2E89AF6-580A-4587-B998-052F27DA6D8B}" type="slidenum">
              <a:rPr lang="en-US" altLang="en-US"/>
              <a:pPr>
                <a:defRPr/>
              </a:pPr>
              <a:t>‹#›</a:t>
            </a:fld>
            <a:endParaRPr lang="en-US" altLang="en-US"/>
          </a:p>
        </p:txBody>
      </p:sp>
    </p:spTree>
    <p:extLst>
      <p:ext uri="{BB962C8B-B14F-4D97-AF65-F5344CB8AC3E}">
        <p14:creationId xmlns:p14="http://schemas.microsoft.com/office/powerpoint/2010/main" val="16225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5949399" y="-1470410"/>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5447928" y="-1971600"/>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8832304" y="6131808"/>
            <a:ext cx="2862515" cy="391842"/>
          </a:xfrm>
          <a:prstGeom prst="rect">
            <a:avLst/>
          </a:prstGeom>
        </p:spPr>
        <p:txBody>
          <a:bodyPr lIns="0" rIns="0"/>
          <a:lstStyle>
            <a:lvl1pPr marL="0" indent="0" algn="r">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479425" y="414908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7" name="Picture 6">
            <a:extLst>
              <a:ext uri="{FF2B5EF4-FFF2-40B4-BE49-F238E27FC236}">
                <a16:creationId xmlns:a16="http://schemas.microsoft.com/office/drawing/2014/main" id="{88234BE5-D896-7440-8F24-3245FE18A9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2272" y="6054072"/>
            <a:ext cx="4728532" cy="421876"/>
          </a:xfrm>
          <a:prstGeom prst="rect">
            <a:avLst/>
          </a:prstGeom>
        </p:spPr>
      </p:pic>
    </p:spTree>
    <p:extLst>
      <p:ext uri="{BB962C8B-B14F-4D97-AF65-F5344CB8AC3E}">
        <p14:creationId xmlns:p14="http://schemas.microsoft.com/office/powerpoint/2010/main" val="3103989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6614074" y="1484784"/>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6112603" y="98359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480307" y="4077072"/>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479425" y="342900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392" y="6022460"/>
            <a:ext cx="2448223" cy="313479"/>
          </a:xfrm>
          <a:prstGeom prst="rect">
            <a:avLst/>
          </a:prstGeom>
        </p:spPr>
      </p:pic>
    </p:spTree>
    <p:extLst>
      <p:ext uri="{BB962C8B-B14F-4D97-AF65-F5344CB8AC3E}">
        <p14:creationId xmlns:p14="http://schemas.microsoft.com/office/powerpoint/2010/main" val="2815780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891361" y="1985974"/>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1392832" y="148478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7020617" y="4941168"/>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7019736" y="4293096"/>
            <a:ext cx="4692840"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76320" y="836712"/>
            <a:ext cx="2448223" cy="313479"/>
          </a:xfrm>
          <a:prstGeom prst="rect">
            <a:avLst/>
          </a:prstGeom>
        </p:spPr>
      </p:pic>
    </p:spTree>
    <p:extLst>
      <p:ext uri="{BB962C8B-B14F-4D97-AF65-F5344CB8AC3E}">
        <p14:creationId xmlns:p14="http://schemas.microsoft.com/office/powerpoint/2010/main" val="28812627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C51EE41A-6766-402B-9846-8D1FF27E89BC}"/>
              </a:ext>
            </a:extLst>
          </p:cNvPr>
          <p:cNvSpPr>
            <a:spLocks noGrp="1"/>
          </p:cNvSpPr>
          <p:nvPr>
            <p:ph type="sldNum" sz="quarter" idx="10"/>
          </p:nvPr>
        </p:nvSpPr>
        <p:spPr>
          <a:ln/>
        </p:spPr>
        <p:txBody>
          <a:bodyPr/>
          <a:lstStyle>
            <a:lvl1pPr>
              <a:defRPr/>
            </a:lvl1pPr>
          </a:lstStyle>
          <a:p>
            <a:pPr>
              <a:defRPr/>
            </a:pPr>
            <a:fld id="{020F1077-95CC-4ACF-999F-880F3AD65641}" type="slidenum">
              <a:rPr lang="en-US" altLang="en-US"/>
              <a:pPr>
                <a:defRPr/>
              </a:pPr>
              <a:t>‹#›</a:t>
            </a:fld>
            <a:endParaRPr lang="en-US" altLang="en-US"/>
          </a:p>
        </p:txBody>
      </p:sp>
    </p:spTree>
    <p:extLst>
      <p:ext uri="{BB962C8B-B14F-4D97-AF65-F5344CB8AC3E}">
        <p14:creationId xmlns:p14="http://schemas.microsoft.com/office/powerpoint/2010/main" val="1066035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5949399" y="-1470410"/>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5447928" y="-1971600"/>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Calibri"/>
              <a:ea typeface="+mn-ea"/>
              <a:cs typeface="+mn-cs"/>
              <a:sym typeface="Calibri" panose="020F0502020204030204" pitchFamily="34" charset="0"/>
            </a:endParaRPr>
          </a:p>
        </p:txBody>
      </p:sp>
      <p:sp>
        <p:nvSpPr>
          <p:cNvPr id="9" name="FooterText Manuell"/>
          <p:cNvSpPr>
            <a:spLocks noGrp="1"/>
          </p:cNvSpPr>
          <p:nvPr>
            <p:ph type="body" sz="quarter" idx="13" hasCustomPrompt="1"/>
          </p:nvPr>
        </p:nvSpPr>
        <p:spPr>
          <a:xfrm>
            <a:off x="8832304" y="6131808"/>
            <a:ext cx="2862515" cy="391842"/>
          </a:xfrm>
          <a:prstGeom prst="rect">
            <a:avLst/>
          </a:prstGeom>
        </p:spPr>
        <p:txBody>
          <a:bodyPr lIns="0" rIns="0"/>
          <a:lstStyle>
            <a:lvl1pPr marL="0" indent="0" algn="r">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479425" y="414908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2" name="Picture 2" descr="EIT RawMaterials Logo">
            <a:extLst>
              <a:ext uri="{FF2B5EF4-FFF2-40B4-BE49-F238E27FC236}">
                <a16:creationId xmlns:a16="http://schemas.microsoft.com/office/drawing/2014/main" id="{ACE53E54-E8DA-A4FF-5608-B48C91909B4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129" y="5902899"/>
            <a:ext cx="4704523" cy="69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98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6614074" y="1484784"/>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6112603" y="98359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Calibri"/>
              <a:ea typeface="+mn-ea"/>
              <a:cs typeface="+mn-cs"/>
              <a:sym typeface="Calibri" panose="020F0502020204030204" pitchFamily="34" charset="0"/>
            </a:endParaRPr>
          </a:p>
        </p:txBody>
      </p:sp>
      <p:sp>
        <p:nvSpPr>
          <p:cNvPr id="9" name="FooterText Manuell"/>
          <p:cNvSpPr>
            <a:spLocks noGrp="1"/>
          </p:cNvSpPr>
          <p:nvPr>
            <p:ph type="body" sz="quarter" idx="13" hasCustomPrompt="1"/>
          </p:nvPr>
        </p:nvSpPr>
        <p:spPr>
          <a:xfrm>
            <a:off x="480307" y="4077072"/>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479425" y="342900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pic>
        <p:nvPicPr>
          <p:cNvPr id="2" name="Picture 2" descr="EIT RawMaterials Logo">
            <a:extLst>
              <a:ext uri="{FF2B5EF4-FFF2-40B4-BE49-F238E27FC236}">
                <a16:creationId xmlns:a16="http://schemas.microsoft.com/office/drawing/2014/main" id="{7D40E0F7-C35A-C522-7EE0-2A1E51284E7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129" y="5968503"/>
            <a:ext cx="4260695" cy="62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06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ver 01">
    <p:spTree>
      <p:nvGrpSpPr>
        <p:cNvPr id="1" name=""/>
        <p:cNvGrpSpPr/>
        <p:nvPr/>
      </p:nvGrpSpPr>
      <p:grpSpPr>
        <a:xfrm>
          <a:off x="0" y="0"/>
          <a:ext cx="0" cy="0"/>
          <a:chOff x="0" y="0"/>
          <a:chExt cx="0" cy="0"/>
        </a:xfrm>
      </p:grpSpPr>
      <p:pic>
        <p:nvPicPr>
          <p:cNvPr id="3" name="Picture 2" descr="EIT RawMaterials Logo">
            <a:extLst>
              <a:ext uri="{FF2B5EF4-FFF2-40B4-BE49-F238E27FC236}">
                <a16:creationId xmlns:a16="http://schemas.microsoft.com/office/drawing/2014/main" id="{C92FD115-2D00-7DCD-E7A4-EA192A5F864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80728" y="747746"/>
            <a:ext cx="3324591" cy="491409"/>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4"/>
          <p:cNvSpPr>
            <a:spLocks noGrp="1"/>
          </p:cNvSpPr>
          <p:nvPr>
            <p:ph type="pic" sz="quarter" idx="10"/>
          </p:nvPr>
        </p:nvSpPr>
        <p:spPr>
          <a:xfrm>
            <a:off x="-891361" y="1985974"/>
            <a:ext cx="6992007" cy="6991680"/>
          </a:xfrm>
          <a:prstGeom prst="ellipse">
            <a:avLst/>
          </a:prstGeom>
        </p:spPr>
        <p:txBody>
          <a:bodyPr/>
          <a:lstStyle>
            <a:lvl1pPr marL="0" indent="0">
              <a:buNone/>
              <a:defRPr sz="1600"/>
            </a:lvl1pPr>
          </a:lstStyle>
          <a:p>
            <a:endParaRPr lang="en-GB"/>
          </a:p>
        </p:txBody>
      </p:sp>
      <p:sp>
        <p:nvSpPr>
          <p:cNvPr id="15" name="Image_Border"/>
          <p:cNvSpPr/>
          <p:nvPr userDrawn="1"/>
        </p:nvSpPr>
        <p:spPr>
          <a:xfrm>
            <a:off x="-1392832" y="148478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Calibri"/>
              <a:ea typeface="+mn-ea"/>
              <a:cs typeface="+mn-cs"/>
              <a:sym typeface="Calibri" panose="020F0502020204030204" pitchFamily="34" charset="0"/>
            </a:endParaRPr>
          </a:p>
        </p:txBody>
      </p:sp>
      <p:sp>
        <p:nvSpPr>
          <p:cNvPr id="9" name="FooterText Manuell"/>
          <p:cNvSpPr>
            <a:spLocks noGrp="1"/>
          </p:cNvSpPr>
          <p:nvPr>
            <p:ph type="body" sz="quarter" idx="13" hasCustomPrompt="1"/>
          </p:nvPr>
        </p:nvSpPr>
        <p:spPr>
          <a:xfrm>
            <a:off x="7020617" y="4941168"/>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a:t>Speaker | Location | Date</a:t>
            </a:r>
          </a:p>
        </p:txBody>
      </p:sp>
      <p:sp>
        <p:nvSpPr>
          <p:cNvPr id="8" name="Title 7"/>
          <p:cNvSpPr>
            <a:spLocks noGrp="1"/>
          </p:cNvSpPr>
          <p:nvPr>
            <p:ph type="title"/>
            <p:custDataLst>
              <p:tags r:id="rId1"/>
            </p:custDataLst>
          </p:nvPr>
        </p:nvSpPr>
        <p:spPr bwMode="auto">
          <a:xfrm>
            <a:off x="7019736" y="4293096"/>
            <a:ext cx="4692840"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a:t>Click to edit Master title</a:t>
            </a:r>
          </a:p>
        </p:txBody>
      </p:sp>
    </p:spTree>
    <p:extLst>
      <p:ext uri="{BB962C8B-B14F-4D97-AF65-F5344CB8AC3E}">
        <p14:creationId xmlns:p14="http://schemas.microsoft.com/office/powerpoint/2010/main" val="2171166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a:t>TITLE</a:t>
            </a:r>
            <a:endParaRPr lang="en-US"/>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66582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870468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775379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886453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297628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647700" y="1354138"/>
            <a:ext cx="10926763" cy="3865562"/>
          </a:xfrm>
        </p:spPr>
        <p:txBody>
          <a:bodyPr/>
          <a:lstStyle>
            <a:lvl1pPr marL="0" indent="0" algn="ctr">
              <a:buNone/>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957225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42494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3602038"/>
            <a:ext cx="4495800" cy="16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602038"/>
            <a:ext cx="4495800" cy="16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170BB6D-12FB-4E46-98F1-AEB29FF7C7A3}"/>
              </a:ext>
            </a:extLst>
          </p:cNvPr>
          <p:cNvSpPr>
            <a:spLocks noGrp="1"/>
          </p:cNvSpPr>
          <p:nvPr>
            <p:ph type="sldNum" sz="quarter" idx="10"/>
          </p:nvPr>
        </p:nvSpPr>
        <p:spPr>
          <a:ln/>
        </p:spPr>
        <p:txBody>
          <a:bodyPr/>
          <a:lstStyle>
            <a:lvl1pPr>
              <a:defRPr/>
            </a:lvl1pPr>
          </a:lstStyle>
          <a:p>
            <a:pPr>
              <a:defRPr/>
            </a:pPr>
            <a:fld id="{5F37D3A4-2708-4A3D-839B-CEED2A85A29C}" type="slidenum">
              <a:rPr lang="en-US" altLang="en-US"/>
              <a:pPr>
                <a:defRPr/>
              </a:pPr>
              <a:t>‹#›</a:t>
            </a:fld>
            <a:endParaRPr lang="en-US" altLang="en-US"/>
          </a:p>
        </p:txBody>
      </p:sp>
    </p:spTree>
    <p:extLst>
      <p:ext uri="{BB962C8B-B14F-4D97-AF65-F5344CB8AC3E}">
        <p14:creationId xmlns:p14="http://schemas.microsoft.com/office/powerpoint/2010/main" val="3866921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4940135" y="1080000"/>
            <a:ext cx="6891865" cy="4392613"/>
          </a:xfrm>
          <a:prstGeom prst="round2DiagRect">
            <a:avLst>
              <a:gd name="adj1" fmla="val 0"/>
              <a:gd name="adj2" fmla="val 11563"/>
            </a:avLst>
          </a:prstGeom>
        </p:spPr>
        <p:txBody>
          <a:bodyPr/>
          <a:lstStyle>
            <a:lvl1pPr marL="0" indent="0">
              <a:buNone/>
              <a:defRPr sz="1600"/>
            </a:lvl1pPr>
          </a:lstStyle>
          <a:p>
            <a:r>
              <a:rPr lang="en-US"/>
              <a:t>Click icon to add picture</a:t>
            </a:r>
            <a:endParaRPr lang="en-GB"/>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360000" y="1080000"/>
            <a:ext cx="4303052"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709853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7213600" y="1079999"/>
            <a:ext cx="4588932" cy="2114613"/>
          </a:xfrm>
          <a:prstGeom prst="round2DiagRect">
            <a:avLst>
              <a:gd name="adj1" fmla="val 0"/>
              <a:gd name="adj2" fmla="val 16921"/>
            </a:avLst>
          </a:prstGeom>
        </p:spPr>
        <p:txBody>
          <a:bodyPr/>
          <a:lstStyle>
            <a:lvl1pPr marL="0" indent="0">
              <a:buNone/>
              <a:defRPr sz="1600"/>
            </a:lvl1pPr>
          </a:lstStyle>
          <a:p>
            <a:r>
              <a:rPr lang="en-US"/>
              <a:t>Click icon to add picture</a:t>
            </a:r>
            <a:endParaRPr lang="en-GB"/>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360000" y="1080000"/>
            <a:ext cx="646906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7213600" y="3357995"/>
            <a:ext cx="4588932" cy="2114613"/>
          </a:xfrm>
          <a:prstGeom prst="round2DiagRect">
            <a:avLst>
              <a:gd name="adj1" fmla="val 0"/>
              <a:gd name="adj2" fmla="val 15041"/>
            </a:avLst>
          </a:prstGeom>
        </p:spPr>
        <p:txBody>
          <a:bodyPr/>
          <a:lstStyle>
            <a:lvl1pPr marL="0" indent="0">
              <a:buNone/>
              <a:defRPr sz="1600"/>
            </a:lvl1pPr>
          </a:lstStyle>
          <a:p>
            <a:r>
              <a:rPr lang="en-US"/>
              <a:t>Click icon to add picture</a:t>
            </a:r>
            <a:endParaRPr lang="en-GB"/>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340026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a:t>TITLE</a:t>
            </a:r>
            <a:endParaRPr lang="en-GB"/>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458979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fld id="{28A3D32B-9EE4-634E-8394-5B7C42BAEC12}" type="slidenum">
              <a:rPr lang="en-US" smtClean="0"/>
              <a:pPr/>
              <a:t>‹#›</a:t>
            </a:fld>
            <a:endParaRPr lang="en-US"/>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499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F305D1-7D68-FE45-A416-E3011BC569F1}"/>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CAF33458-D8BD-E44A-A776-2D27800F725C}"/>
              </a:ext>
            </a:extLst>
          </p:cNvPr>
          <p:cNvSpPr>
            <a:spLocks noGrp="1"/>
          </p:cNvSpPr>
          <p:nvPr>
            <p:ph type="title" hasCustomPrompt="1"/>
          </p:nvPr>
        </p:nvSpPr>
        <p:spPr>
          <a:xfrm>
            <a:off x="360000" y="382302"/>
            <a:ext cx="11510008" cy="492443"/>
          </a:xfrm>
          <a:prstGeom prst="rect">
            <a:avLst/>
          </a:prstGeom>
        </p:spPr>
        <p:txBody>
          <a:bodyPr/>
          <a:lstStyle/>
          <a:p>
            <a:r>
              <a:rPr lang="en-GB"/>
              <a:t>TITLE</a:t>
            </a:r>
            <a:endParaRPr lang="en-BG"/>
          </a:p>
        </p:txBody>
      </p:sp>
      <p:sp>
        <p:nvSpPr>
          <p:cNvPr id="3" name="Slide Number Placeholder 2">
            <a:extLst>
              <a:ext uri="{FF2B5EF4-FFF2-40B4-BE49-F238E27FC236}">
                <a16:creationId xmlns:a16="http://schemas.microsoft.com/office/drawing/2014/main" id="{EA417759-722B-4E4A-8C5F-88BF94B76CC9}"/>
              </a:ext>
            </a:extLst>
          </p:cNvPr>
          <p:cNvSpPr>
            <a:spLocks noGrp="1"/>
          </p:cNvSpPr>
          <p:nvPr>
            <p:ph type="sldNum" sz="quarter" idx="19"/>
          </p:nvPr>
        </p:nvSpPr>
        <p:spPr/>
        <p:txBody>
          <a:bodyPr/>
          <a:lstStyle/>
          <a:p>
            <a:fld id="{28A3D32B-9EE4-634E-8394-5B7C42BAEC12}" type="slidenum">
              <a:rPr lang="en-US" smtClean="0"/>
              <a:pPr/>
              <a:t>‹#›</a:t>
            </a:fld>
            <a:endParaRPr lang="en-US">
              <a:solidFill>
                <a:schemeClr val="bg1"/>
              </a:solidFill>
            </a:endParaRPr>
          </a:p>
        </p:txBody>
      </p:sp>
    </p:spTree>
    <p:extLst>
      <p:ext uri="{BB962C8B-B14F-4D97-AF65-F5344CB8AC3E}">
        <p14:creationId xmlns:p14="http://schemas.microsoft.com/office/powerpoint/2010/main" val="696353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82A11-95E1-4D4C-915F-BED3F7F208C8}"/>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29E07229-25F6-F64F-8E12-C30CB6E008BE}"/>
              </a:ext>
            </a:extLst>
          </p:cNvPr>
          <p:cNvSpPr>
            <a:spLocks noGrp="1"/>
          </p:cNvSpPr>
          <p:nvPr>
            <p:ph type="title" hasCustomPrompt="1"/>
          </p:nvPr>
        </p:nvSpPr>
        <p:spPr>
          <a:xfrm>
            <a:off x="360000" y="382302"/>
            <a:ext cx="11510008" cy="492443"/>
          </a:xfrm>
          <a:prstGeom prst="rect">
            <a:avLst/>
          </a:prstGeom>
        </p:spPr>
        <p:txBody>
          <a:bodyPr/>
          <a:lstStyle>
            <a:lvl1pPr>
              <a:defRPr>
                <a:solidFill>
                  <a:schemeClr val="bg1"/>
                </a:solidFill>
              </a:defRPr>
            </a:lvl1pPr>
          </a:lstStyle>
          <a:p>
            <a:r>
              <a:rPr lang="en-GB"/>
              <a:t>TITLE</a:t>
            </a:r>
            <a:endParaRPr lang="en-BG"/>
          </a:p>
        </p:txBody>
      </p:sp>
      <p:sp>
        <p:nvSpPr>
          <p:cNvPr id="3" name="Slide Number Placeholder 2">
            <a:extLst>
              <a:ext uri="{FF2B5EF4-FFF2-40B4-BE49-F238E27FC236}">
                <a16:creationId xmlns:a16="http://schemas.microsoft.com/office/drawing/2014/main" id="{F8D3195D-5C31-EC46-8F9A-7C1E17F55679}"/>
              </a:ext>
            </a:extLst>
          </p:cNvPr>
          <p:cNvSpPr>
            <a:spLocks noGrp="1"/>
          </p:cNvSpPr>
          <p:nvPr>
            <p:ph type="sldNum" sz="quarter" idx="19"/>
          </p:nvPr>
        </p:nvSpPr>
        <p:spPr/>
        <p:txBody>
          <a:bodyPr/>
          <a:lstStyle/>
          <a:p>
            <a:fld id="{28A3D32B-9EE4-634E-8394-5B7C42BAEC12}" type="slidenum">
              <a:rPr lang="en-US" smtClean="0"/>
              <a:pPr/>
              <a:t>‹#›</a:t>
            </a:fld>
            <a:endParaRPr lang="en-US">
              <a:solidFill>
                <a:schemeClr val="bg1"/>
              </a:solidFill>
            </a:endParaRPr>
          </a:p>
        </p:txBody>
      </p:sp>
    </p:spTree>
    <p:extLst>
      <p:ext uri="{BB962C8B-B14F-4D97-AF65-F5344CB8AC3E}">
        <p14:creationId xmlns:p14="http://schemas.microsoft.com/office/powerpoint/2010/main" val="1067994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a:t>TITLE</a:t>
            </a:r>
            <a:endParaRPr lang="en-US"/>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659763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838146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535039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36807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4689F18-E319-4903-8142-2F03BD95C4DE}"/>
              </a:ext>
            </a:extLst>
          </p:cNvPr>
          <p:cNvSpPr>
            <a:spLocks noGrp="1"/>
          </p:cNvSpPr>
          <p:nvPr>
            <p:ph type="sldNum" sz="quarter" idx="10"/>
          </p:nvPr>
        </p:nvSpPr>
        <p:spPr>
          <a:ln/>
        </p:spPr>
        <p:txBody>
          <a:bodyPr/>
          <a:lstStyle>
            <a:lvl1pPr>
              <a:defRPr/>
            </a:lvl1pPr>
          </a:lstStyle>
          <a:p>
            <a:pPr>
              <a:defRPr/>
            </a:pPr>
            <a:fld id="{9ACC3216-4FC5-4362-AC10-DB81904E9399}" type="slidenum">
              <a:rPr lang="en-US" altLang="en-US"/>
              <a:pPr>
                <a:defRPr/>
              </a:pPr>
              <a:t>‹#›</a:t>
            </a:fld>
            <a:endParaRPr lang="en-US" altLang="en-US"/>
          </a:p>
        </p:txBody>
      </p:sp>
    </p:spTree>
    <p:extLst>
      <p:ext uri="{BB962C8B-B14F-4D97-AF65-F5344CB8AC3E}">
        <p14:creationId xmlns:p14="http://schemas.microsoft.com/office/powerpoint/2010/main" val="3829329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895249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a:t>title</a:t>
            </a:r>
            <a:endParaRPr lang="en-US"/>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647700" y="1354138"/>
            <a:ext cx="10926763" cy="3865562"/>
          </a:xfrm>
        </p:spPr>
        <p:txBody>
          <a:bodyPr/>
          <a:lstStyle>
            <a:lvl1pPr marL="0" indent="0" algn="ctr">
              <a:buNone/>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06780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710830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4940135" y="1080000"/>
            <a:ext cx="6891865" cy="4392613"/>
          </a:xfrm>
          <a:prstGeom prst="round2DiagRect">
            <a:avLst>
              <a:gd name="adj1" fmla="val 0"/>
              <a:gd name="adj2" fmla="val 11563"/>
            </a:avLst>
          </a:prstGeom>
        </p:spPr>
        <p:txBody>
          <a:bodyPr/>
          <a:lstStyle>
            <a:lvl1pPr marL="0" indent="0">
              <a:buNone/>
              <a:defRPr sz="1600"/>
            </a:lvl1pPr>
          </a:lstStyle>
          <a:p>
            <a:r>
              <a:rPr lang="en-US"/>
              <a:t>Click icon to add picture</a:t>
            </a:r>
            <a:endParaRPr lang="en-GB"/>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360000" y="1080000"/>
            <a:ext cx="4303052"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449135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7213600" y="1079999"/>
            <a:ext cx="4588932" cy="2114613"/>
          </a:xfrm>
          <a:prstGeom prst="round2DiagRect">
            <a:avLst>
              <a:gd name="adj1" fmla="val 0"/>
              <a:gd name="adj2" fmla="val 16921"/>
            </a:avLst>
          </a:prstGeom>
        </p:spPr>
        <p:txBody>
          <a:bodyPr/>
          <a:lstStyle>
            <a:lvl1pPr marL="0" indent="0">
              <a:buNone/>
              <a:defRPr sz="1600"/>
            </a:lvl1pPr>
          </a:lstStyle>
          <a:p>
            <a:r>
              <a:rPr lang="en-US"/>
              <a:t>Click icon to add picture</a:t>
            </a:r>
            <a:endParaRPr lang="en-GB"/>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360000" y="1080000"/>
            <a:ext cx="646906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7213600" y="3357995"/>
            <a:ext cx="4588932" cy="2114613"/>
          </a:xfrm>
          <a:prstGeom prst="round2DiagRect">
            <a:avLst>
              <a:gd name="adj1" fmla="val 0"/>
              <a:gd name="adj2" fmla="val 15041"/>
            </a:avLst>
          </a:prstGeom>
        </p:spPr>
        <p:txBody>
          <a:bodyPr/>
          <a:lstStyle>
            <a:lvl1pPr marL="0" indent="0">
              <a:buNone/>
              <a:defRPr sz="1600"/>
            </a:lvl1pPr>
          </a:lstStyle>
          <a:p>
            <a:r>
              <a:rPr lang="en-US"/>
              <a:t>Click icon to add picture</a:t>
            </a:r>
            <a:endParaRPr lang="en-GB"/>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327804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a:t>TITLE</a:t>
            </a:r>
            <a:endParaRPr lang="en-GB"/>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867525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fld id="{28A3D32B-9EE4-634E-8394-5B7C42BAEC12}" type="slidenum">
              <a:rPr lang="en-US" smtClean="0"/>
              <a:pPr/>
              <a:t>‹#›</a:t>
            </a:fld>
            <a:endParaRPr lang="en-US"/>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63546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73FB91FC-5362-4D59-85ED-EE73DDE7A0AB}"/>
              </a:ext>
            </a:extLst>
          </p:cNvPr>
          <p:cNvSpPr>
            <a:spLocks noGrp="1"/>
          </p:cNvSpPr>
          <p:nvPr>
            <p:ph type="sldNum" sz="quarter" idx="10"/>
          </p:nvPr>
        </p:nvSpPr>
        <p:spPr>
          <a:ln/>
        </p:spPr>
        <p:txBody>
          <a:bodyPr/>
          <a:lstStyle>
            <a:lvl1pPr>
              <a:defRPr/>
            </a:lvl1pPr>
          </a:lstStyle>
          <a:p>
            <a:pPr>
              <a:defRPr/>
            </a:pPr>
            <a:fld id="{1A7E8C76-0CF4-4551-AEC1-1607B4231BA0}" type="slidenum">
              <a:rPr lang="en-US" altLang="en-US"/>
              <a:pPr>
                <a:defRPr/>
              </a:pPr>
              <a:t>‹#›</a:t>
            </a:fld>
            <a:endParaRPr lang="en-US" altLang="en-US"/>
          </a:p>
        </p:txBody>
      </p:sp>
    </p:spTree>
    <p:extLst>
      <p:ext uri="{BB962C8B-B14F-4D97-AF65-F5344CB8AC3E}">
        <p14:creationId xmlns:p14="http://schemas.microsoft.com/office/powerpoint/2010/main" val="3482842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DE83E6-EB64-4E7A-8573-6390B56F62A4}"/>
              </a:ext>
            </a:extLst>
          </p:cNvPr>
          <p:cNvSpPr>
            <a:spLocks noGrp="1"/>
          </p:cNvSpPr>
          <p:nvPr>
            <p:ph type="sldNum" sz="quarter" idx="10"/>
          </p:nvPr>
        </p:nvSpPr>
        <p:spPr>
          <a:ln/>
        </p:spPr>
        <p:txBody>
          <a:bodyPr/>
          <a:lstStyle>
            <a:lvl1pPr>
              <a:defRPr/>
            </a:lvl1pPr>
          </a:lstStyle>
          <a:p>
            <a:pPr>
              <a:defRPr/>
            </a:pPr>
            <a:fld id="{D33C710C-3BCC-4AAD-BFFD-629BE3E75EF1}" type="slidenum">
              <a:rPr lang="en-US" altLang="en-US"/>
              <a:pPr>
                <a:defRPr/>
              </a:pPr>
              <a:t>‹#›</a:t>
            </a:fld>
            <a:endParaRPr lang="en-US" altLang="en-US"/>
          </a:p>
        </p:txBody>
      </p:sp>
    </p:spTree>
    <p:extLst>
      <p:ext uri="{BB962C8B-B14F-4D97-AF65-F5344CB8AC3E}">
        <p14:creationId xmlns:p14="http://schemas.microsoft.com/office/powerpoint/2010/main" val="2265049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C51EE41A-6766-402B-9846-8D1FF27E89BC}"/>
              </a:ext>
            </a:extLst>
          </p:cNvPr>
          <p:cNvSpPr>
            <a:spLocks noGrp="1"/>
          </p:cNvSpPr>
          <p:nvPr>
            <p:ph type="sldNum" sz="quarter" idx="10"/>
          </p:nvPr>
        </p:nvSpPr>
        <p:spPr>
          <a:ln/>
        </p:spPr>
        <p:txBody>
          <a:bodyPr/>
          <a:lstStyle>
            <a:lvl1pPr>
              <a:defRPr/>
            </a:lvl1pPr>
          </a:lstStyle>
          <a:p>
            <a:pPr>
              <a:defRPr/>
            </a:pPr>
            <a:fld id="{020F1077-95CC-4ACF-999F-880F3AD65641}" type="slidenum">
              <a:rPr lang="en-US" altLang="en-US"/>
              <a:pPr>
                <a:defRPr/>
              </a:pPr>
              <a:t>‹#›</a:t>
            </a:fld>
            <a:endParaRPr lang="en-US" altLang="en-US"/>
          </a:p>
        </p:txBody>
      </p:sp>
    </p:spTree>
    <p:extLst>
      <p:ext uri="{BB962C8B-B14F-4D97-AF65-F5344CB8AC3E}">
        <p14:creationId xmlns:p14="http://schemas.microsoft.com/office/powerpoint/2010/main" val="51725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44578D4F-2111-4E2E-BDCE-3CBFCAA3DCED}"/>
              </a:ext>
            </a:extLst>
          </p:cNvPr>
          <p:cNvSpPr>
            <a:spLocks noGrp="1"/>
          </p:cNvSpPr>
          <p:nvPr>
            <p:ph type="sldNum" sz="quarter" idx="10"/>
          </p:nvPr>
        </p:nvSpPr>
        <p:spPr>
          <a:ln/>
        </p:spPr>
        <p:txBody>
          <a:bodyPr/>
          <a:lstStyle>
            <a:lvl1pPr>
              <a:defRPr/>
            </a:lvl1pPr>
          </a:lstStyle>
          <a:p>
            <a:pPr>
              <a:defRPr/>
            </a:pPr>
            <a:fld id="{F7190569-C240-4719-8B99-2352BC1E79B1}" type="slidenum">
              <a:rPr lang="en-US" altLang="en-US"/>
              <a:pPr>
                <a:defRPr/>
              </a:pPr>
              <a:t>‹#›</a:t>
            </a:fld>
            <a:endParaRPr lang="en-US" altLang="en-US"/>
          </a:p>
        </p:txBody>
      </p:sp>
    </p:spTree>
    <p:extLst>
      <p:ext uri="{BB962C8B-B14F-4D97-AF65-F5344CB8AC3E}">
        <p14:creationId xmlns:p14="http://schemas.microsoft.com/office/powerpoint/2010/main" val="2829139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3602038"/>
            <a:ext cx="4495800" cy="16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602038"/>
            <a:ext cx="4495800" cy="16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170BB6D-12FB-4E46-98F1-AEB29FF7C7A3}"/>
              </a:ext>
            </a:extLst>
          </p:cNvPr>
          <p:cNvSpPr>
            <a:spLocks noGrp="1"/>
          </p:cNvSpPr>
          <p:nvPr>
            <p:ph type="sldNum" sz="quarter" idx="10"/>
          </p:nvPr>
        </p:nvSpPr>
        <p:spPr>
          <a:ln/>
        </p:spPr>
        <p:txBody>
          <a:bodyPr/>
          <a:lstStyle>
            <a:lvl1pPr>
              <a:defRPr/>
            </a:lvl1pPr>
          </a:lstStyle>
          <a:p>
            <a:pPr>
              <a:defRPr/>
            </a:pPr>
            <a:fld id="{5F37D3A4-2708-4A3D-839B-CEED2A85A29C}" type="slidenum">
              <a:rPr lang="en-US" altLang="en-US"/>
              <a:pPr>
                <a:defRPr/>
              </a:pPr>
              <a:t>‹#›</a:t>
            </a:fld>
            <a:endParaRPr lang="en-US" altLang="en-US"/>
          </a:p>
        </p:txBody>
      </p:sp>
    </p:spTree>
    <p:extLst>
      <p:ext uri="{BB962C8B-B14F-4D97-AF65-F5344CB8AC3E}">
        <p14:creationId xmlns:p14="http://schemas.microsoft.com/office/powerpoint/2010/main" val="3311082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4689F18-E319-4903-8142-2F03BD95C4DE}"/>
              </a:ext>
            </a:extLst>
          </p:cNvPr>
          <p:cNvSpPr>
            <a:spLocks noGrp="1"/>
          </p:cNvSpPr>
          <p:nvPr>
            <p:ph type="sldNum" sz="quarter" idx="10"/>
          </p:nvPr>
        </p:nvSpPr>
        <p:spPr>
          <a:ln/>
        </p:spPr>
        <p:txBody>
          <a:bodyPr/>
          <a:lstStyle>
            <a:lvl1pPr>
              <a:defRPr/>
            </a:lvl1pPr>
          </a:lstStyle>
          <a:p>
            <a:pPr>
              <a:defRPr/>
            </a:pPr>
            <a:fld id="{9ACC3216-4FC5-4362-AC10-DB81904E9399}" type="slidenum">
              <a:rPr lang="en-US" altLang="en-US"/>
              <a:pPr>
                <a:defRPr/>
              </a:pPr>
              <a:t>‹#›</a:t>
            </a:fld>
            <a:endParaRPr lang="en-US" altLang="en-US"/>
          </a:p>
        </p:txBody>
      </p:sp>
    </p:spTree>
    <p:extLst>
      <p:ext uri="{BB962C8B-B14F-4D97-AF65-F5344CB8AC3E}">
        <p14:creationId xmlns:p14="http://schemas.microsoft.com/office/powerpoint/2010/main" val="1854127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44578D4F-2111-4E2E-BDCE-3CBFCAA3DCED}"/>
              </a:ext>
            </a:extLst>
          </p:cNvPr>
          <p:cNvSpPr>
            <a:spLocks noGrp="1"/>
          </p:cNvSpPr>
          <p:nvPr>
            <p:ph type="sldNum" sz="quarter" idx="10"/>
          </p:nvPr>
        </p:nvSpPr>
        <p:spPr>
          <a:ln/>
        </p:spPr>
        <p:txBody>
          <a:bodyPr/>
          <a:lstStyle>
            <a:lvl1pPr>
              <a:defRPr/>
            </a:lvl1pPr>
          </a:lstStyle>
          <a:p>
            <a:pPr>
              <a:defRPr/>
            </a:pPr>
            <a:fld id="{F7190569-C240-4719-8B99-2352BC1E79B1}" type="slidenum">
              <a:rPr lang="en-US" altLang="en-US"/>
              <a:pPr>
                <a:defRPr/>
              </a:pPr>
              <a:t>‹#›</a:t>
            </a:fld>
            <a:endParaRPr lang="en-US" altLang="en-US"/>
          </a:p>
        </p:txBody>
      </p:sp>
    </p:spTree>
    <p:extLst>
      <p:ext uri="{BB962C8B-B14F-4D97-AF65-F5344CB8AC3E}">
        <p14:creationId xmlns:p14="http://schemas.microsoft.com/office/powerpoint/2010/main" val="3878717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635A8B5-4B19-4433-A18C-4EE0E41DBB7D}"/>
              </a:ext>
            </a:extLst>
          </p:cNvPr>
          <p:cNvSpPr>
            <a:spLocks noGrp="1"/>
          </p:cNvSpPr>
          <p:nvPr>
            <p:ph type="sldNum" sz="quarter" idx="10"/>
          </p:nvPr>
        </p:nvSpPr>
        <p:spPr>
          <a:ln/>
        </p:spPr>
        <p:txBody>
          <a:bodyPr/>
          <a:lstStyle>
            <a:lvl1pPr>
              <a:defRPr/>
            </a:lvl1pPr>
          </a:lstStyle>
          <a:p>
            <a:pPr>
              <a:defRPr/>
            </a:pPr>
            <a:fld id="{AC906118-BC19-4CA0-9BC1-11DFF04A7D38}" type="slidenum">
              <a:rPr lang="en-US" altLang="en-US"/>
              <a:pPr>
                <a:defRPr/>
              </a:pPr>
              <a:t>‹#›</a:t>
            </a:fld>
            <a:endParaRPr lang="en-US" altLang="en-US"/>
          </a:p>
        </p:txBody>
      </p:sp>
    </p:spTree>
    <p:extLst>
      <p:ext uri="{BB962C8B-B14F-4D97-AF65-F5344CB8AC3E}">
        <p14:creationId xmlns:p14="http://schemas.microsoft.com/office/powerpoint/2010/main" val="2312733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E5F3616-ED8F-4039-86D1-3E11EF08F816}"/>
              </a:ext>
            </a:extLst>
          </p:cNvPr>
          <p:cNvSpPr>
            <a:spLocks noGrp="1"/>
          </p:cNvSpPr>
          <p:nvPr>
            <p:ph type="sldNum" sz="quarter" idx="10"/>
          </p:nvPr>
        </p:nvSpPr>
        <p:spPr>
          <a:ln/>
        </p:spPr>
        <p:txBody>
          <a:bodyPr/>
          <a:lstStyle>
            <a:lvl1pPr>
              <a:defRPr/>
            </a:lvl1pPr>
          </a:lstStyle>
          <a:p>
            <a:pPr>
              <a:defRPr/>
            </a:pPr>
            <a:fld id="{7886DCAD-C483-4B6F-8B62-A0B4A82E002F}" type="slidenum">
              <a:rPr lang="en-US" altLang="en-US"/>
              <a:pPr>
                <a:defRPr/>
              </a:pPr>
              <a:t>‹#›</a:t>
            </a:fld>
            <a:endParaRPr lang="en-US" altLang="en-US"/>
          </a:p>
        </p:txBody>
      </p:sp>
    </p:spTree>
    <p:extLst>
      <p:ext uri="{BB962C8B-B14F-4D97-AF65-F5344CB8AC3E}">
        <p14:creationId xmlns:p14="http://schemas.microsoft.com/office/powerpoint/2010/main" val="1889193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14F29E8E-C44C-4478-88E5-0CBF89C67E5A}"/>
              </a:ext>
            </a:extLst>
          </p:cNvPr>
          <p:cNvSpPr>
            <a:spLocks noGrp="1"/>
          </p:cNvSpPr>
          <p:nvPr>
            <p:ph type="sldNum" sz="quarter" idx="10"/>
          </p:nvPr>
        </p:nvSpPr>
        <p:spPr>
          <a:ln/>
        </p:spPr>
        <p:txBody>
          <a:bodyPr/>
          <a:lstStyle>
            <a:lvl1pPr>
              <a:defRPr/>
            </a:lvl1pPr>
          </a:lstStyle>
          <a:p>
            <a:pPr>
              <a:defRPr/>
            </a:pPr>
            <a:fld id="{161E85EF-BECB-4F0A-A8C5-BFC6F150AFFE}" type="slidenum">
              <a:rPr lang="en-US" altLang="en-US"/>
              <a:pPr>
                <a:defRPr/>
              </a:pPr>
              <a:t>‹#›</a:t>
            </a:fld>
            <a:endParaRPr lang="en-US" altLang="en-US"/>
          </a:p>
        </p:txBody>
      </p:sp>
    </p:spTree>
    <p:extLst>
      <p:ext uri="{BB962C8B-B14F-4D97-AF65-F5344CB8AC3E}">
        <p14:creationId xmlns:p14="http://schemas.microsoft.com/office/powerpoint/2010/main" val="903256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E56F59B-C614-4121-87DC-4F169DE5E68C}"/>
              </a:ext>
            </a:extLst>
          </p:cNvPr>
          <p:cNvSpPr>
            <a:spLocks noGrp="1"/>
          </p:cNvSpPr>
          <p:nvPr>
            <p:ph type="sldNum" sz="quarter" idx="10"/>
          </p:nvPr>
        </p:nvSpPr>
        <p:spPr>
          <a:ln/>
        </p:spPr>
        <p:txBody>
          <a:bodyPr/>
          <a:lstStyle>
            <a:lvl1pPr>
              <a:defRPr/>
            </a:lvl1pPr>
          </a:lstStyle>
          <a:p>
            <a:pPr>
              <a:defRPr/>
            </a:pPr>
            <a:fld id="{B039D8CB-15EC-402B-9EB0-4A0F649E3260}" type="slidenum">
              <a:rPr lang="en-US" altLang="en-US"/>
              <a:pPr>
                <a:defRPr/>
              </a:pPr>
              <a:t>‹#›</a:t>
            </a:fld>
            <a:endParaRPr lang="en-US" altLang="en-US"/>
          </a:p>
        </p:txBody>
      </p:sp>
    </p:spTree>
    <p:extLst>
      <p:ext uri="{BB962C8B-B14F-4D97-AF65-F5344CB8AC3E}">
        <p14:creationId xmlns:p14="http://schemas.microsoft.com/office/powerpoint/2010/main" val="16989905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0" y="1122363"/>
            <a:ext cx="2286000" cy="4133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122363"/>
            <a:ext cx="6705600" cy="4133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4304A9-DFD1-4D1F-86DF-233B875DA8E3}"/>
              </a:ext>
            </a:extLst>
          </p:cNvPr>
          <p:cNvSpPr>
            <a:spLocks noGrp="1"/>
          </p:cNvSpPr>
          <p:nvPr>
            <p:ph type="sldNum" sz="quarter" idx="10"/>
          </p:nvPr>
        </p:nvSpPr>
        <p:spPr>
          <a:ln/>
        </p:spPr>
        <p:txBody>
          <a:bodyPr/>
          <a:lstStyle>
            <a:lvl1pPr>
              <a:defRPr/>
            </a:lvl1pPr>
          </a:lstStyle>
          <a:p>
            <a:pPr>
              <a:defRPr/>
            </a:pPr>
            <a:fld id="{33D4344E-C968-4B08-876D-47E66981F24F}" type="slidenum">
              <a:rPr lang="en-US" altLang="en-US"/>
              <a:pPr>
                <a:defRPr/>
              </a:pPr>
              <a:t>‹#›</a:t>
            </a:fld>
            <a:endParaRPr lang="en-US" altLang="en-US"/>
          </a:p>
        </p:txBody>
      </p:sp>
    </p:spTree>
    <p:extLst>
      <p:ext uri="{BB962C8B-B14F-4D97-AF65-F5344CB8AC3E}">
        <p14:creationId xmlns:p14="http://schemas.microsoft.com/office/powerpoint/2010/main" val="4092641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448652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CCB2E6-B317-FD43-A12B-EA07702A1ADB}"/>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3" name="Slide Number Placeholder 2">
            <a:extLst>
              <a:ext uri="{FF2B5EF4-FFF2-40B4-BE49-F238E27FC236}">
                <a16:creationId xmlns:a16="http://schemas.microsoft.com/office/drawing/2014/main" id="{64B1AAEF-C3EB-2446-A238-B6881F943242}"/>
              </a:ext>
            </a:extLst>
          </p:cNvPr>
          <p:cNvSpPr>
            <a:spLocks noGrp="1"/>
          </p:cNvSpPr>
          <p:nvPr>
            <p:ph type="sldNum" sz="quarter" idx="19"/>
          </p:nvPr>
        </p:nvSpPr>
        <p:spPr/>
        <p:txBody>
          <a:bodyPr/>
          <a:lstStyle/>
          <a:p>
            <a:fld id="{28A3D32B-9EE4-634E-8394-5B7C42BAEC12}" type="slidenum">
              <a:rPr lang="en-US" smtClean="0"/>
              <a:pPr/>
              <a:t>‹#›</a:t>
            </a:fld>
            <a:endParaRPr lang="en-US">
              <a:solidFill>
                <a:schemeClr val="bg1"/>
              </a:solidFill>
            </a:endParaRPr>
          </a:p>
        </p:txBody>
      </p:sp>
      <p:sp>
        <p:nvSpPr>
          <p:cNvPr id="4" name="Title 3">
            <a:extLst>
              <a:ext uri="{FF2B5EF4-FFF2-40B4-BE49-F238E27FC236}">
                <a16:creationId xmlns:a16="http://schemas.microsoft.com/office/drawing/2014/main" id="{B1B6652E-74A4-7248-B54F-8B6249616FBD}"/>
              </a:ext>
            </a:extLst>
          </p:cNvPr>
          <p:cNvSpPr>
            <a:spLocks noGrp="1"/>
          </p:cNvSpPr>
          <p:nvPr>
            <p:ph type="title" hasCustomPrompt="1"/>
          </p:nvPr>
        </p:nvSpPr>
        <p:spPr>
          <a:xfrm>
            <a:off x="360000" y="360000"/>
            <a:ext cx="11510008" cy="492443"/>
          </a:xfrm>
        </p:spPr>
        <p:txBody>
          <a:bodyPr anchor="ctr" anchorCtr="0"/>
          <a:lstStyle/>
          <a:p>
            <a:r>
              <a:rPr lang="en-GB"/>
              <a:t>TITLE</a:t>
            </a:r>
            <a:endParaRPr lang="x-none"/>
          </a:p>
        </p:txBody>
      </p:sp>
    </p:spTree>
    <p:extLst>
      <p:ext uri="{BB962C8B-B14F-4D97-AF65-F5344CB8AC3E}">
        <p14:creationId xmlns:p14="http://schemas.microsoft.com/office/powerpoint/2010/main" val="212913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635A8B5-4B19-4433-A18C-4EE0E41DBB7D}"/>
              </a:ext>
            </a:extLst>
          </p:cNvPr>
          <p:cNvSpPr>
            <a:spLocks noGrp="1"/>
          </p:cNvSpPr>
          <p:nvPr>
            <p:ph type="sldNum" sz="quarter" idx="10"/>
          </p:nvPr>
        </p:nvSpPr>
        <p:spPr>
          <a:ln/>
        </p:spPr>
        <p:txBody>
          <a:bodyPr/>
          <a:lstStyle>
            <a:lvl1pPr>
              <a:defRPr/>
            </a:lvl1pPr>
          </a:lstStyle>
          <a:p>
            <a:pPr>
              <a:defRPr/>
            </a:pPr>
            <a:fld id="{AC906118-BC19-4CA0-9BC1-11DFF04A7D38}" type="slidenum">
              <a:rPr lang="en-US" altLang="en-US"/>
              <a:pPr>
                <a:defRPr/>
              </a:pPr>
              <a:t>‹#›</a:t>
            </a:fld>
            <a:endParaRPr lang="en-US" altLang="en-US"/>
          </a:p>
        </p:txBody>
      </p:sp>
    </p:spTree>
    <p:extLst>
      <p:ext uri="{BB962C8B-B14F-4D97-AF65-F5344CB8AC3E}">
        <p14:creationId xmlns:p14="http://schemas.microsoft.com/office/powerpoint/2010/main" val="446825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a:t>TITLE</a:t>
            </a:r>
            <a:endParaRPr lang="en-GB"/>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345164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E5F3616-ED8F-4039-86D1-3E11EF08F816}"/>
              </a:ext>
            </a:extLst>
          </p:cNvPr>
          <p:cNvSpPr>
            <a:spLocks noGrp="1"/>
          </p:cNvSpPr>
          <p:nvPr>
            <p:ph type="sldNum" sz="quarter" idx="10"/>
          </p:nvPr>
        </p:nvSpPr>
        <p:spPr>
          <a:ln/>
        </p:spPr>
        <p:txBody>
          <a:bodyPr/>
          <a:lstStyle>
            <a:lvl1pPr>
              <a:defRPr/>
            </a:lvl1pPr>
          </a:lstStyle>
          <a:p>
            <a:pPr>
              <a:defRPr/>
            </a:pPr>
            <a:fld id="{7886DCAD-C483-4B6F-8B62-A0B4A82E002F}" type="slidenum">
              <a:rPr lang="en-US" altLang="en-US"/>
              <a:pPr>
                <a:defRPr/>
              </a:pPr>
              <a:t>‹#›</a:t>
            </a:fld>
            <a:endParaRPr lang="en-US" altLang="en-US"/>
          </a:p>
        </p:txBody>
      </p:sp>
    </p:spTree>
    <p:extLst>
      <p:ext uri="{BB962C8B-B14F-4D97-AF65-F5344CB8AC3E}">
        <p14:creationId xmlns:p14="http://schemas.microsoft.com/office/powerpoint/2010/main" val="298718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14F29E8E-C44C-4478-88E5-0CBF89C67E5A}"/>
              </a:ext>
            </a:extLst>
          </p:cNvPr>
          <p:cNvSpPr>
            <a:spLocks noGrp="1"/>
          </p:cNvSpPr>
          <p:nvPr>
            <p:ph type="sldNum" sz="quarter" idx="10"/>
          </p:nvPr>
        </p:nvSpPr>
        <p:spPr>
          <a:ln/>
        </p:spPr>
        <p:txBody>
          <a:bodyPr/>
          <a:lstStyle>
            <a:lvl1pPr>
              <a:defRPr/>
            </a:lvl1pPr>
          </a:lstStyle>
          <a:p>
            <a:pPr>
              <a:defRPr/>
            </a:pPr>
            <a:fld id="{161E85EF-BECB-4F0A-A8C5-BFC6F150AFFE}" type="slidenum">
              <a:rPr lang="en-US" altLang="en-US"/>
              <a:pPr>
                <a:defRPr/>
              </a:pPr>
              <a:t>‹#›</a:t>
            </a:fld>
            <a:endParaRPr lang="en-US" altLang="en-US"/>
          </a:p>
        </p:txBody>
      </p:sp>
    </p:spTree>
    <p:extLst>
      <p:ext uri="{BB962C8B-B14F-4D97-AF65-F5344CB8AC3E}">
        <p14:creationId xmlns:p14="http://schemas.microsoft.com/office/powerpoint/2010/main" val="241783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9.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1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7.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3.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8.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A905D45-5EF5-4609-B3CC-E909D74FCB82}"/>
              </a:ext>
            </a:extLst>
          </p:cNvPr>
          <p:cNvSpPr>
            <a:spLocks noGrp="1"/>
          </p:cNvSpPr>
          <p:nvPr>
            <p:ph type="title"/>
          </p:nvPr>
        </p:nvSpPr>
        <p:spPr bwMode="auto">
          <a:xfrm>
            <a:off x="1524000" y="1122363"/>
            <a:ext cx="91440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4099" name="Rectangle 2">
            <a:extLst>
              <a:ext uri="{FF2B5EF4-FFF2-40B4-BE49-F238E27FC236}">
                <a16:creationId xmlns:a16="http://schemas.microsoft.com/office/drawing/2014/main" id="{7C7A4D9E-C78A-4520-A5CE-75E9D17DCE58}"/>
              </a:ext>
            </a:extLst>
          </p:cNvPr>
          <p:cNvSpPr>
            <a:spLocks noGrp="1"/>
          </p:cNvSpPr>
          <p:nvPr>
            <p:ph type="body" sz="quarter" idx="1"/>
          </p:nvPr>
        </p:nvSpPr>
        <p:spPr bwMode="auto">
          <a:xfrm>
            <a:off x="1524000" y="3602038"/>
            <a:ext cx="9144000" cy="165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a:extLst>
              <a:ext uri="{FF2B5EF4-FFF2-40B4-BE49-F238E27FC236}">
                <a16:creationId xmlns:a16="http://schemas.microsoft.com/office/drawing/2014/main" id="{C9E508EA-4D97-4989-B417-7B78C490B49D}"/>
              </a:ext>
            </a:extLst>
          </p:cNvPr>
          <p:cNvSpPr>
            <a:spLocks noGrp="1"/>
          </p:cNvSpPr>
          <p:nvPr>
            <p:ph type="sldNum" sz="quarter" idx="2"/>
          </p:nvPr>
        </p:nvSpPr>
        <p:spPr bwMode="auto">
          <a:xfrm>
            <a:off x="11650663" y="5387975"/>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lvl1pPr algn="r" eaLnBrk="1">
              <a:defRPr sz="1200" smtClean="0">
                <a:solidFill>
                  <a:srgbClr val="888888"/>
                </a:solidFill>
              </a:defRPr>
            </a:lvl1pPr>
          </a:lstStyle>
          <a:p>
            <a:pPr>
              <a:defRPr/>
            </a:pPr>
            <a:fld id="{2E056B79-0A4C-444C-919E-F271B0CF8CF5}" type="slidenum">
              <a:rPr lang="en-US" altLang="en-US"/>
              <a:pPr>
                <a:defRPr/>
              </a:pPr>
              <a:t>‹#›</a:t>
            </a:fld>
            <a:endParaRPr lang="en-US" altLang="en-US"/>
          </a:p>
        </p:txBody>
      </p:sp>
      <p:cxnSp>
        <p:nvCxnSpPr>
          <p:cNvPr id="4" name="Straight Connector 3">
            <a:extLst>
              <a:ext uri="{FF2B5EF4-FFF2-40B4-BE49-F238E27FC236}">
                <a16:creationId xmlns:a16="http://schemas.microsoft.com/office/drawing/2014/main" id="{8848154A-6C2A-F02F-8D25-F0475ADFA077}"/>
              </a:ext>
            </a:extLst>
          </p:cNvPr>
          <p:cNvCxnSpPr/>
          <p:nvPr userDrawn="1"/>
        </p:nvCxnSpPr>
        <p:spPr bwMode="auto">
          <a:xfrm>
            <a:off x="154832" y="6118614"/>
            <a:ext cx="11940480" cy="0"/>
          </a:xfrm>
          <a:prstGeom prst="line">
            <a:avLst/>
          </a:prstGeom>
          <a:solidFill>
            <a:srgbClr val="FFFFFF"/>
          </a:solidFill>
          <a:ln w="28575" cap="flat" cmpd="sng" algn="ctr">
            <a:solidFill>
              <a:srgbClr val="004393"/>
            </a:solidFill>
            <a:prstDash val="solid"/>
            <a:miter lim="800000"/>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A gold coin with a person holding a torch&#10;&#10;Description automatically generated">
            <a:extLst>
              <a:ext uri="{FF2B5EF4-FFF2-40B4-BE49-F238E27FC236}">
                <a16:creationId xmlns:a16="http://schemas.microsoft.com/office/drawing/2014/main" id="{73604DD7-2CB3-D85A-24CB-8975C7E2856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735960" y="6143019"/>
            <a:ext cx="720080" cy="745275"/>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BED1FF84-795B-D58A-FA88-FD0FC44577B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54832" y="6218028"/>
            <a:ext cx="2196752" cy="595257"/>
          </a:xfrm>
          <a:prstGeom prst="rect">
            <a:avLst/>
          </a:prstGeom>
        </p:spPr>
      </p:pic>
      <p:pic>
        <p:nvPicPr>
          <p:cNvPr id="3" name="LOGO">
            <a:extLst>
              <a:ext uri="{FF2B5EF4-FFF2-40B4-BE49-F238E27FC236}">
                <a16:creationId xmlns:a16="http://schemas.microsoft.com/office/drawing/2014/main" id="{AE254B4D-6A54-87A6-A41C-EFD4A0951F66}"/>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954054" y="6226218"/>
            <a:ext cx="2083114" cy="57887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845" r:id="rId13"/>
    <p:sldLayoutId id="2147483846" r:id="rId14"/>
    <p:sldLayoutId id="2147483848" r:id="rId15"/>
  </p:sldLayoutIdLst>
  <p:hf hdr="0" ftr="0" dt="0"/>
  <p:txStyles>
    <p:title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689910AA-24E9-47AC-A1DA-20F94DD529BB}"/>
              </a:ext>
            </a:extLst>
          </p:cNvPr>
          <p:cNvSpPr>
            <a:spLocks noGrp="1"/>
          </p:cNvSpPr>
          <p:nvPr>
            <p:ph type="title"/>
          </p:nvPr>
        </p:nvSpPr>
        <p:spPr bwMode="auto">
          <a:xfrm>
            <a:off x="358775" y="358775"/>
            <a:ext cx="115109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9219" name="Rectangle 2">
            <a:extLst>
              <a:ext uri="{FF2B5EF4-FFF2-40B4-BE49-F238E27FC236}">
                <a16:creationId xmlns:a16="http://schemas.microsoft.com/office/drawing/2014/main" id="{306E7A36-D5A2-4466-89D7-A3E7D4B63A6D}"/>
              </a:ext>
            </a:extLst>
          </p:cNvPr>
          <p:cNvSpPr>
            <a:spLocks noGrp="1"/>
          </p:cNvSpPr>
          <p:nvPr>
            <p:ph type="body" sz="half" idx="1"/>
          </p:nvPr>
        </p:nvSpPr>
        <p:spPr bwMode="auto">
          <a:xfrm>
            <a:off x="358775" y="969963"/>
            <a:ext cx="7585075" cy="4406900"/>
          </a:xfrm>
          <a:prstGeom prst="rect">
            <a:avLst/>
          </a:prstGeom>
          <a:solidFill>
            <a:srgbClr val="034EA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08000" tIns="108000" rIns="108000" bIns="10800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a:extLst>
              <a:ext uri="{FF2B5EF4-FFF2-40B4-BE49-F238E27FC236}">
                <a16:creationId xmlns:a16="http://schemas.microsoft.com/office/drawing/2014/main" id="{41D45DFF-BCD5-43E8-B29D-36E38AAF14D5}"/>
              </a:ext>
            </a:extLst>
          </p:cNvPr>
          <p:cNvSpPr>
            <a:spLocks noGrp="1"/>
          </p:cNvSpPr>
          <p:nvPr>
            <p:ph type="sldNum" sz="quarter" idx="2"/>
          </p:nvPr>
        </p:nvSpPr>
        <p:spPr bwMode="auto">
          <a:xfrm>
            <a:off x="11609388" y="5389563"/>
            <a:ext cx="258762" cy="247650"/>
          </a:xfrm>
          <a:prstGeom prst="rect">
            <a:avLst/>
          </a:prstGeom>
          <a:noFill/>
          <a:ln>
            <a:noFill/>
          </a:ln>
          <a:effectLst/>
        </p:spPr>
        <p:txBody>
          <a:bodyPr vert="horz" wrap="none" lIns="45720" tIns="45720" rIns="45720" bIns="45720" numCol="1" anchor="ctr" anchorCtr="0" compatLnSpc="1">
            <a:prstTxWarp prst="textNoShape">
              <a:avLst/>
            </a:prstTxWarp>
          </a:bodyPr>
          <a:lstStyle>
            <a:lvl1pPr algn="r" eaLnBrk="1">
              <a:defRPr sz="1200" smtClean="0">
                <a:solidFill>
                  <a:srgbClr val="8D8D8D"/>
                </a:solidFill>
              </a:defRPr>
            </a:lvl1pPr>
          </a:lstStyle>
          <a:p>
            <a:pPr>
              <a:defRPr/>
            </a:pPr>
            <a:fld id="{D65ACB9B-F2BC-4FE9-9640-F5E580D0F44C}" type="slidenum">
              <a:rPr lang="en-US" altLang="en-US"/>
              <a:pPr>
                <a:defRPr/>
              </a:pPr>
              <a:t>‹#›</a:t>
            </a:fld>
            <a:endParaRPr lang="en-US" altLang="en-US"/>
          </a:p>
        </p:txBody>
      </p:sp>
      <p:cxnSp>
        <p:nvCxnSpPr>
          <p:cNvPr id="3" name="Straight Connector 3">
            <a:extLst>
              <a:ext uri="{FF2B5EF4-FFF2-40B4-BE49-F238E27FC236}">
                <a16:creationId xmlns:a16="http://schemas.microsoft.com/office/drawing/2014/main" id="{6AB0CBBA-8108-005D-4067-CF99563A8D39}"/>
              </a:ext>
            </a:extLst>
          </p:cNvPr>
          <p:cNvCxnSpPr/>
          <p:nvPr userDrawn="1"/>
        </p:nvCxnSpPr>
        <p:spPr bwMode="auto">
          <a:xfrm>
            <a:off x="154832" y="6118614"/>
            <a:ext cx="11940480" cy="0"/>
          </a:xfrm>
          <a:prstGeom prst="line">
            <a:avLst/>
          </a:prstGeom>
          <a:solidFill>
            <a:srgbClr val="FFFFFF"/>
          </a:solidFill>
          <a:ln w="28575" cap="flat" cmpd="sng" algn="ctr">
            <a:solidFill>
              <a:srgbClr val="004393"/>
            </a:solidFill>
            <a:prstDash val="solid"/>
            <a:miter lim="800000"/>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5" descr="A gold coin with a person holding a torch&#10;&#10;Description automatically generated">
            <a:extLst>
              <a:ext uri="{FF2B5EF4-FFF2-40B4-BE49-F238E27FC236}">
                <a16:creationId xmlns:a16="http://schemas.microsoft.com/office/drawing/2014/main" id="{46C2B347-78B2-C517-B3A8-3769BF32BB43}"/>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735960" y="6143019"/>
            <a:ext cx="720080" cy="745275"/>
          </a:xfrm>
          <a:prstGeom prst="rect">
            <a:avLst/>
          </a:prstGeom>
        </p:spPr>
      </p:pic>
      <p:pic>
        <p:nvPicPr>
          <p:cNvPr id="5" name="Picture 7" descr="A blue text on a black background&#10;&#10;Description automatically generated">
            <a:extLst>
              <a:ext uri="{FF2B5EF4-FFF2-40B4-BE49-F238E27FC236}">
                <a16:creationId xmlns:a16="http://schemas.microsoft.com/office/drawing/2014/main" id="{30D82B95-7A90-A21A-1691-40EB3E8DED1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4832" y="6218028"/>
            <a:ext cx="2196752" cy="595257"/>
          </a:xfrm>
          <a:prstGeom prst="rect">
            <a:avLst/>
          </a:prstGeom>
        </p:spPr>
      </p:pic>
      <p:pic>
        <p:nvPicPr>
          <p:cNvPr id="6" name="LOGO">
            <a:extLst>
              <a:ext uri="{FF2B5EF4-FFF2-40B4-BE49-F238E27FC236}">
                <a16:creationId xmlns:a16="http://schemas.microsoft.com/office/drawing/2014/main" id="{6F4EAF45-E9DE-3A31-A001-5FF9FE4BCA2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954054" y="6226218"/>
            <a:ext cx="2083114" cy="578877"/>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9290" y="404664"/>
            <a:ext cx="2769963" cy="769746"/>
          </a:xfrm>
          <a:prstGeom prst="rect">
            <a:avLst/>
          </a:prstGeom>
        </p:spPr>
      </p:pic>
      <p:sp>
        <p:nvSpPr>
          <p:cNvPr id="329" name="Rectangle 328">
            <a:hlinkClick r:id="" action="ppaction://noaction"/>
          </p:cNvPr>
          <p:cNvSpPr/>
          <p:nvPr userDrawn="1"/>
        </p:nvSpPr>
        <p:spPr>
          <a:xfrm>
            <a:off x="11568113" y="6308725"/>
            <a:ext cx="623887"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6155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9" name="Rectangle 328">
            <a:hlinkClick r:id="" action="ppaction://noaction"/>
          </p:cNvPr>
          <p:cNvSpPr/>
          <p:nvPr userDrawn="1"/>
        </p:nvSpPr>
        <p:spPr>
          <a:xfrm>
            <a:off x="11568113" y="6308725"/>
            <a:ext cx="623887"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pic>
        <p:nvPicPr>
          <p:cNvPr id="2" name="Picture 7" descr="A blue text on a black background&#10;&#10;Description automatically generated">
            <a:extLst>
              <a:ext uri="{FF2B5EF4-FFF2-40B4-BE49-F238E27FC236}">
                <a16:creationId xmlns:a16="http://schemas.microsoft.com/office/drawing/2014/main" id="{F554AA5A-9491-C57C-78B8-387A8B8220F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360" y="404664"/>
            <a:ext cx="3024336" cy="819509"/>
          </a:xfrm>
          <a:prstGeom prst="rect">
            <a:avLst/>
          </a:prstGeom>
        </p:spPr>
      </p:pic>
    </p:spTree>
    <p:extLst>
      <p:ext uri="{BB962C8B-B14F-4D97-AF65-F5344CB8AC3E}">
        <p14:creationId xmlns:p14="http://schemas.microsoft.com/office/powerpoint/2010/main" val="28495715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3"/>
            </p:custDataLst>
          </p:nvPr>
        </p:nvSpPr>
        <p:spPr bwMode="auto">
          <a:xfrm>
            <a:off x="360000" y="108000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360000"/>
            <a:ext cx="11510008" cy="492443"/>
          </a:xfrm>
          <a:prstGeom prst="rect">
            <a:avLst/>
          </a:prstGeom>
          <a:noFill/>
        </p:spPr>
        <p:txBody>
          <a:bodyPr vert="horz" lIns="0" tIns="0" rIns="0" bIns="0" rtlCol="0" anchor="t" anchorCtr="0">
            <a:normAutofit/>
          </a:bodyPr>
          <a:lstStyle/>
          <a:p>
            <a:r>
              <a:rPr lang="en-US"/>
              <a:t>TITLE</a:t>
            </a:r>
            <a:endParaRPr lang="en-GB"/>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86" y="5744326"/>
            <a:ext cx="12192000" cy="266700"/>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descr="Text&#10;&#10;Description automatically generated">
            <a:extLst>
              <a:ext uri="{FF2B5EF4-FFF2-40B4-BE49-F238E27FC236}">
                <a16:creationId xmlns:a16="http://schemas.microsoft.com/office/drawing/2014/main" id="{ACF650B8-9D74-894A-AB94-D00E57B44F0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47653" y="5932025"/>
            <a:ext cx="4892218" cy="883046"/>
          </a:xfrm>
          <a:prstGeom prst="rect">
            <a:avLst/>
          </a:prstGeom>
        </p:spPr>
      </p:pic>
    </p:spTree>
    <p:extLst>
      <p:ext uri="{BB962C8B-B14F-4D97-AF65-F5344CB8AC3E}">
        <p14:creationId xmlns:p14="http://schemas.microsoft.com/office/powerpoint/2010/main" val="221189002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Placeholder 2">
            <a:extLst>
              <a:ext uri="{FF2B5EF4-FFF2-40B4-BE49-F238E27FC236}">
                <a16:creationId xmlns:a16="http://schemas.microsoft.com/office/drawing/2014/main" id="{1E51C3B6-9305-3D4A-99E6-461758317D53}"/>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a:t>TITLE</a:t>
            </a:r>
            <a:endParaRPr lang="en-GB"/>
          </a:p>
        </p:txBody>
      </p:sp>
      <p:pic>
        <p:nvPicPr>
          <p:cNvPr id="10" name="Picture 9">
            <a:extLst>
              <a:ext uri="{FF2B5EF4-FFF2-40B4-BE49-F238E27FC236}">
                <a16:creationId xmlns:a16="http://schemas.microsoft.com/office/drawing/2014/main" id="{BBF9D826-56E8-8F45-92BF-C657D97922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60000"/>
            <a:ext cx="12192000" cy="266700"/>
          </a:xfrm>
          <a:prstGeom prst="rect">
            <a:avLst/>
          </a:prstGeom>
        </p:spPr>
      </p:pic>
      <p:sp>
        <p:nvSpPr>
          <p:cNvPr id="11" name="Slide Number Placeholder 1">
            <a:extLst>
              <a:ext uri="{FF2B5EF4-FFF2-40B4-BE49-F238E27FC236}">
                <a16:creationId xmlns:a16="http://schemas.microsoft.com/office/drawing/2014/main" id="{23801010-19F0-ED4E-8CC6-C768A608BBB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a:solidFill>
                <a:schemeClr val="bg1"/>
              </a:solidFill>
            </a:endParaRPr>
          </a:p>
        </p:txBody>
      </p:sp>
      <p:pic>
        <p:nvPicPr>
          <p:cNvPr id="12" name="Picture 11">
            <a:extLst>
              <a:ext uri="{FF2B5EF4-FFF2-40B4-BE49-F238E27FC236}">
                <a16:creationId xmlns:a16="http://schemas.microsoft.com/office/drawing/2014/main" id="{1DC96C99-57E1-0448-A18A-06C070F689C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7653" y="5932025"/>
            <a:ext cx="4892218" cy="883045"/>
          </a:xfrm>
          <a:prstGeom prst="rect">
            <a:avLst/>
          </a:prstGeom>
        </p:spPr>
      </p:pic>
    </p:spTree>
    <p:extLst>
      <p:ext uri="{BB962C8B-B14F-4D97-AF65-F5344CB8AC3E}">
        <p14:creationId xmlns:p14="http://schemas.microsoft.com/office/powerpoint/2010/main" val="2723285401"/>
      </p:ext>
    </p:extLst>
  </p:cSld>
  <p:clrMap bg1="lt1" tx1="dk1" bg2="lt2" tx2="dk2" accent1="accent1" accent2="accent2" accent3="accent3" accent4="accent4" accent5="accent5" accent6="accent6" hlink="hlink" folHlink="folHlink"/>
  <p:sldLayoutIdLst>
    <p:sldLayoutId id="2147483810" r:id="rId1"/>
    <p:sldLayoutId id="2147483811" r:id="rId2"/>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3"/>
            </p:custDataLst>
          </p:nvPr>
        </p:nvSpPr>
        <p:spPr bwMode="auto">
          <a:xfrm>
            <a:off x="360000" y="108000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a:noFill/>
        </p:spPr>
        <p:txBody>
          <a:bodyPr vert="horz" lIns="0" tIns="0" rIns="0" bIns="0" rtlCol="0" anchor="t" anchorCtr="0">
            <a:normAutofit/>
          </a:bodyPr>
          <a:lstStyle/>
          <a:p>
            <a:r>
              <a:rPr lang="en-US"/>
              <a:t>TITLE</a:t>
            </a:r>
            <a:endParaRPr lang="en-GB"/>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86" y="5744326"/>
            <a:ext cx="12192000" cy="266700"/>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3863007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A905D45-5EF5-4609-B3CC-E909D74FCB82}"/>
              </a:ext>
            </a:extLst>
          </p:cNvPr>
          <p:cNvSpPr>
            <a:spLocks noGrp="1"/>
          </p:cNvSpPr>
          <p:nvPr>
            <p:ph type="title"/>
          </p:nvPr>
        </p:nvSpPr>
        <p:spPr bwMode="auto">
          <a:xfrm>
            <a:off x="1524000" y="1122363"/>
            <a:ext cx="91440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4099" name="Rectangle 2">
            <a:extLst>
              <a:ext uri="{FF2B5EF4-FFF2-40B4-BE49-F238E27FC236}">
                <a16:creationId xmlns:a16="http://schemas.microsoft.com/office/drawing/2014/main" id="{7C7A4D9E-C78A-4520-A5CE-75E9D17DCE58}"/>
              </a:ext>
            </a:extLst>
          </p:cNvPr>
          <p:cNvSpPr>
            <a:spLocks noGrp="1"/>
          </p:cNvSpPr>
          <p:nvPr>
            <p:ph type="body" sz="quarter" idx="1"/>
          </p:nvPr>
        </p:nvSpPr>
        <p:spPr bwMode="auto">
          <a:xfrm>
            <a:off x="1524000" y="3602038"/>
            <a:ext cx="9144000" cy="165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a:extLst>
              <a:ext uri="{FF2B5EF4-FFF2-40B4-BE49-F238E27FC236}">
                <a16:creationId xmlns:a16="http://schemas.microsoft.com/office/drawing/2014/main" id="{C9E508EA-4D97-4989-B417-7B78C490B49D}"/>
              </a:ext>
            </a:extLst>
          </p:cNvPr>
          <p:cNvSpPr>
            <a:spLocks noGrp="1"/>
          </p:cNvSpPr>
          <p:nvPr>
            <p:ph type="sldNum" sz="quarter" idx="2"/>
          </p:nvPr>
        </p:nvSpPr>
        <p:spPr bwMode="auto">
          <a:xfrm>
            <a:off x="11650663" y="5387975"/>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lvl1pPr algn="r" eaLnBrk="1">
              <a:defRPr sz="1200" smtClean="0">
                <a:solidFill>
                  <a:srgbClr val="888888"/>
                </a:solidFill>
              </a:defRPr>
            </a:lvl1pPr>
          </a:lstStyle>
          <a:p>
            <a:pPr>
              <a:defRPr/>
            </a:pPr>
            <a:fld id="{2E056B79-0A4C-444C-919E-F271B0CF8CF5}" type="slidenum">
              <a:rPr lang="en-US" altLang="en-US"/>
              <a:pPr>
                <a:defRPr/>
              </a:pPr>
              <a:t>‹#›</a:t>
            </a:fld>
            <a:endParaRPr lang="en-US" altLang="en-US"/>
          </a:p>
        </p:txBody>
      </p:sp>
      <p:grpSp>
        <p:nvGrpSpPr>
          <p:cNvPr id="11" name="Ομάδα 10">
            <a:extLst>
              <a:ext uri="{FF2B5EF4-FFF2-40B4-BE49-F238E27FC236}">
                <a16:creationId xmlns:a16="http://schemas.microsoft.com/office/drawing/2014/main" id="{9488189D-F29F-05D5-2D8A-3171E29F204A}"/>
              </a:ext>
            </a:extLst>
          </p:cNvPr>
          <p:cNvGrpSpPr/>
          <p:nvPr userDrawn="1"/>
        </p:nvGrpSpPr>
        <p:grpSpPr>
          <a:xfrm>
            <a:off x="154832" y="6118614"/>
            <a:ext cx="11940480" cy="769680"/>
            <a:chOff x="154832" y="6118614"/>
            <a:chExt cx="11940480" cy="769680"/>
          </a:xfrm>
        </p:grpSpPr>
        <p:cxnSp>
          <p:nvCxnSpPr>
            <p:cNvPr id="7" name="Straight Connector 3">
              <a:extLst>
                <a:ext uri="{FF2B5EF4-FFF2-40B4-BE49-F238E27FC236}">
                  <a16:creationId xmlns:a16="http://schemas.microsoft.com/office/drawing/2014/main" id="{6B59767F-69D1-0F12-DE11-43E287117963}"/>
                </a:ext>
              </a:extLst>
            </p:cNvPr>
            <p:cNvCxnSpPr/>
            <p:nvPr userDrawn="1"/>
          </p:nvCxnSpPr>
          <p:spPr bwMode="auto">
            <a:xfrm>
              <a:off x="154832" y="6118614"/>
              <a:ext cx="11940480" cy="0"/>
            </a:xfrm>
            <a:prstGeom prst="line">
              <a:avLst/>
            </a:prstGeom>
            <a:solidFill>
              <a:srgbClr val="FFFFFF"/>
            </a:solidFill>
            <a:ln w="28575" cap="flat" cmpd="sng" algn="ctr">
              <a:solidFill>
                <a:srgbClr val="004393"/>
              </a:solidFill>
              <a:prstDash val="solid"/>
              <a:miter lim="800000"/>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5" descr="A gold coin with a person holding a torch&#10;&#10;Description automatically generated">
              <a:extLst>
                <a:ext uri="{FF2B5EF4-FFF2-40B4-BE49-F238E27FC236}">
                  <a16:creationId xmlns:a16="http://schemas.microsoft.com/office/drawing/2014/main" id="{A2A6B4F1-C27D-CED0-C0A4-BBBE5F08BF2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735960" y="6143019"/>
              <a:ext cx="720080" cy="745275"/>
            </a:xfrm>
            <a:prstGeom prst="rect">
              <a:avLst/>
            </a:prstGeom>
          </p:spPr>
        </p:pic>
        <p:pic>
          <p:nvPicPr>
            <p:cNvPr id="9" name="Picture 7" descr="A blue text on a black background&#10;&#10;Description automatically generated">
              <a:extLst>
                <a:ext uri="{FF2B5EF4-FFF2-40B4-BE49-F238E27FC236}">
                  <a16:creationId xmlns:a16="http://schemas.microsoft.com/office/drawing/2014/main" id="{8BB8D56B-CFA7-F5ED-1011-73894AD59980}"/>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54832" y="6218028"/>
              <a:ext cx="2196752" cy="595257"/>
            </a:xfrm>
            <a:prstGeom prst="rect">
              <a:avLst/>
            </a:prstGeom>
          </p:spPr>
        </p:pic>
        <p:pic>
          <p:nvPicPr>
            <p:cNvPr id="10" name="LOGO">
              <a:extLst>
                <a:ext uri="{FF2B5EF4-FFF2-40B4-BE49-F238E27FC236}">
                  <a16:creationId xmlns:a16="http://schemas.microsoft.com/office/drawing/2014/main" id="{D5F2463F-26A2-E851-0EAF-B1618FA26C2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954054" y="6226218"/>
              <a:ext cx="2083114" cy="578877"/>
            </a:xfrm>
            <a:prstGeom prst="rect">
              <a:avLst/>
            </a:prstGeom>
          </p:spPr>
        </p:pic>
      </p:grpSp>
    </p:spTree>
    <p:extLst>
      <p:ext uri="{BB962C8B-B14F-4D97-AF65-F5344CB8AC3E}">
        <p14:creationId xmlns:p14="http://schemas.microsoft.com/office/powerpoint/2010/main" val="218153899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7" r:id="rId14"/>
  </p:sldLayoutIdLst>
  <p:hf hdr="0" ftr="0" dt="0"/>
  <p:txStyles>
    <p:title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hyperlink" Target="https://seedbook.eitrawmaterials.eu/"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7.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56.png"/><Relationship Id="rId5" Type="http://schemas.openxmlformats.org/officeDocument/2006/relationships/diagramQuickStyle" Target="../diagrams/quickStyle1.xml"/><Relationship Id="rId10" Type="http://schemas.openxmlformats.org/officeDocument/2006/relationships/image" Target="../media/image55.svg"/><Relationship Id="rId4" Type="http://schemas.openxmlformats.org/officeDocument/2006/relationships/diagramLayout" Target="../diagrams/layout1.xm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microsoft.com/office/2018/10/relationships/comments" Target="../comments/modernComment_7FE4E101_2E3CCEB.xml"/><Relationship Id="rId1" Type="http://schemas.openxmlformats.org/officeDocument/2006/relationships/slideLayout" Target="../slideLayouts/slideLayout31.xm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55.xml"/><Relationship Id="rId4" Type="http://schemas.openxmlformats.org/officeDocument/2006/relationships/hyperlink" Target="https://events.teams.microsoft.com/event/113c9490-14c8-411d-940a-6da86dd3b700@cedcbcc1-de6e-4337-9db9-70527b32ec2d"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8.png"/><Relationship Id="rId13" Type="http://schemas.microsoft.com/office/2007/relationships/hdphoto" Target="../media/hdphoto5.wdp"/><Relationship Id="rId3" Type="http://schemas.openxmlformats.org/officeDocument/2006/relationships/image" Target="../media/image65.png"/><Relationship Id="rId7" Type="http://schemas.openxmlformats.org/officeDocument/2006/relationships/hyperlink" Target="mailto:rcgreece@metal.ntua.gr" TargetMode="External"/><Relationship Id="rId12"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rcgreece.labmet.ntua.gr/" TargetMode="External"/><Relationship Id="rId11" Type="http://schemas.openxmlformats.org/officeDocument/2006/relationships/image" Target="../media/image71.png"/><Relationship Id="rId5" Type="http://schemas.openxmlformats.org/officeDocument/2006/relationships/image" Target="../media/image67.sv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sv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74.png"/><Relationship Id="rId5" Type="http://schemas.openxmlformats.org/officeDocument/2006/relationships/hyperlink" Target="https://eitrawmaterials.eu/call-for-projects/" TargetMode="Externa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Οβάλ 18">
            <a:extLst>
              <a:ext uri="{FF2B5EF4-FFF2-40B4-BE49-F238E27FC236}">
                <a16:creationId xmlns:a16="http://schemas.microsoft.com/office/drawing/2014/main" id="{C0F4F206-2B78-E1C5-EC9B-5E04D8682CDA}"/>
              </a:ext>
            </a:extLst>
          </p:cNvPr>
          <p:cNvSpPr/>
          <p:nvPr/>
        </p:nvSpPr>
        <p:spPr>
          <a:xfrm>
            <a:off x="5947627" y="-1539551"/>
            <a:ext cx="7043566" cy="7083314"/>
          </a:xfrm>
          <a:prstGeom prst="ellipse">
            <a:avLst/>
          </a:prstGeom>
          <a:solidFill>
            <a:srgbClr val="CBE9F9"/>
          </a:solidFill>
          <a:ln>
            <a:noFill/>
          </a:ln>
          <a:effectLst>
            <a:glow rad="355600">
              <a:srgbClr val="CBE9F9">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itle 2">
            <a:extLst>
              <a:ext uri="{FF2B5EF4-FFF2-40B4-BE49-F238E27FC236}">
                <a16:creationId xmlns:a16="http://schemas.microsoft.com/office/drawing/2014/main" id="{B9D8C82C-0296-7A72-F43A-A56BB2AE36B7}"/>
              </a:ext>
            </a:extLst>
          </p:cNvPr>
          <p:cNvSpPr>
            <a:spLocks noGrp="1"/>
          </p:cNvSpPr>
          <p:nvPr>
            <p:ph type="title"/>
          </p:nvPr>
        </p:nvSpPr>
        <p:spPr>
          <a:xfrm>
            <a:off x="251129" y="2852403"/>
            <a:ext cx="5052783" cy="771526"/>
          </a:xfrm>
        </p:spPr>
        <p:txBody>
          <a:bodyPr wrap="square" anchor="b">
            <a:noAutofit/>
          </a:bodyPr>
          <a:lstStyle/>
          <a:p>
            <a:pPr algn="ctr">
              <a:lnSpc>
                <a:spcPct val="90000"/>
              </a:lnSpc>
            </a:pPr>
            <a:r>
              <a:rPr lang="en-US" b="1">
                <a:solidFill>
                  <a:srgbClr val="6BB745"/>
                </a:solidFill>
                <a:latin typeface="Titillium" panose="00000500000000000000" pitchFamily="50" charset="0"/>
              </a:rPr>
              <a:t>A presentation on KAVA Call </a:t>
            </a:r>
            <a:r>
              <a:rPr lang="el-GR" b="1">
                <a:solidFill>
                  <a:srgbClr val="6BB745"/>
                </a:solidFill>
                <a:latin typeface="Titillium" panose="00000500000000000000" pitchFamily="50" charset="0"/>
              </a:rPr>
              <a:t>12</a:t>
            </a:r>
            <a:endParaRPr lang="en-US" b="1" dirty="0">
              <a:solidFill>
                <a:srgbClr val="6BB745"/>
              </a:solidFill>
              <a:latin typeface="Titillium" panose="00000500000000000000" pitchFamily="50" charset="0"/>
            </a:endParaRPr>
          </a:p>
        </p:txBody>
      </p:sp>
      <p:sp>
        <p:nvSpPr>
          <p:cNvPr id="6" name="TextBox 5">
            <a:extLst>
              <a:ext uri="{FF2B5EF4-FFF2-40B4-BE49-F238E27FC236}">
                <a16:creationId xmlns:a16="http://schemas.microsoft.com/office/drawing/2014/main" id="{87492C79-C8DC-6079-7093-247F9CEECDDD}"/>
              </a:ext>
            </a:extLst>
          </p:cNvPr>
          <p:cNvSpPr txBox="1"/>
          <p:nvPr/>
        </p:nvSpPr>
        <p:spPr>
          <a:xfrm>
            <a:off x="116741" y="4047976"/>
            <a:ext cx="6778868" cy="895502"/>
          </a:xfrm>
          <a:prstGeom prst="rect">
            <a:avLst/>
          </a:prstGeom>
          <a:noFill/>
        </p:spPr>
        <p:txBody>
          <a:bodyPr wrap="square">
            <a:spAutoFit/>
          </a:bodyPr>
          <a:lstStyle/>
          <a:p>
            <a:pPr algn="just">
              <a:lnSpc>
                <a:spcPct val="110000"/>
              </a:lnSpc>
              <a:spcBef>
                <a:spcPts val="600"/>
              </a:spcBef>
              <a:buClr>
                <a:srgbClr val="6BBC46"/>
              </a:buClr>
              <a:buSzPct val="160000"/>
            </a:pPr>
            <a:r>
              <a:rPr lang="en-US" sz="2200" b="1" i="1">
                <a:solidFill>
                  <a:schemeClr val="tx2"/>
                </a:solidFill>
                <a:latin typeface="Titillium" panose="00000500000000000000" pitchFamily="50" charset="0"/>
              </a:rPr>
              <a:t>Dr. Anastasia Alexandratou, RCG Project Manager</a:t>
            </a:r>
          </a:p>
          <a:p>
            <a:pPr algn="just">
              <a:lnSpc>
                <a:spcPct val="110000"/>
              </a:lnSpc>
              <a:spcBef>
                <a:spcPts val="600"/>
              </a:spcBef>
              <a:buClr>
                <a:srgbClr val="6BBC46"/>
              </a:buClr>
              <a:buSzPct val="160000"/>
            </a:pPr>
            <a:r>
              <a:rPr lang="en-US" sz="2200" b="1" i="1">
                <a:solidFill>
                  <a:schemeClr val="tx2"/>
                </a:solidFill>
                <a:latin typeface="Titillium" panose="00000500000000000000" pitchFamily="50" charset="0"/>
              </a:rPr>
              <a:t>Prof. Katerina Adam, RCG Education Advisor</a:t>
            </a:r>
          </a:p>
        </p:txBody>
      </p:sp>
      <p:sp>
        <p:nvSpPr>
          <p:cNvPr id="7" name="TextBox 6">
            <a:extLst>
              <a:ext uri="{FF2B5EF4-FFF2-40B4-BE49-F238E27FC236}">
                <a16:creationId xmlns:a16="http://schemas.microsoft.com/office/drawing/2014/main" id="{C059F9D7-D6D1-23EE-7766-D426AEE3E882}"/>
              </a:ext>
            </a:extLst>
          </p:cNvPr>
          <p:cNvSpPr txBox="1"/>
          <p:nvPr/>
        </p:nvSpPr>
        <p:spPr>
          <a:xfrm>
            <a:off x="873478" y="1806251"/>
            <a:ext cx="3649746" cy="707886"/>
          </a:xfrm>
          <a:prstGeom prst="rect">
            <a:avLst/>
          </a:prstGeom>
          <a:noFill/>
        </p:spPr>
        <p:txBody>
          <a:bodyPr wrap="square">
            <a:spAutoFit/>
          </a:bodyPr>
          <a:lstStyle/>
          <a:p>
            <a:pPr algn="ctr"/>
            <a:r>
              <a:rPr lang="en-US" sz="2000" b="1">
                <a:solidFill>
                  <a:schemeClr val="tx1">
                    <a:lumMod val="75000"/>
                  </a:schemeClr>
                </a:solidFill>
                <a:latin typeface="Titillium" panose="00000500000000000000" pitchFamily="50" charset="0"/>
              </a:rPr>
              <a:t>Informative </a:t>
            </a:r>
            <a:r>
              <a:rPr lang="en-US" sz="2000" b="1" err="1">
                <a:solidFill>
                  <a:schemeClr val="tx1">
                    <a:lumMod val="75000"/>
                  </a:schemeClr>
                </a:solidFill>
                <a:latin typeface="Titillium" panose="00000500000000000000" pitchFamily="50" charset="0"/>
              </a:rPr>
              <a:t>WebCast</a:t>
            </a:r>
            <a:r>
              <a:rPr lang="en-US" sz="2000" b="1">
                <a:solidFill>
                  <a:schemeClr val="tx1">
                    <a:lumMod val="75000"/>
                  </a:schemeClr>
                </a:solidFill>
                <a:latin typeface="Titillium" panose="00000500000000000000" pitchFamily="50" charset="0"/>
              </a:rPr>
              <a:t> Event </a:t>
            </a:r>
          </a:p>
          <a:p>
            <a:pPr algn="ctr"/>
            <a:r>
              <a:rPr lang="en-US" sz="2000" b="1">
                <a:solidFill>
                  <a:schemeClr val="tx1">
                    <a:lumMod val="75000"/>
                  </a:schemeClr>
                </a:solidFill>
                <a:latin typeface="Titillium" panose="00000500000000000000" pitchFamily="50" charset="0"/>
              </a:rPr>
              <a:t>20 December 2023</a:t>
            </a:r>
            <a:endParaRPr lang="en-US" sz="2000" b="1">
              <a:solidFill>
                <a:schemeClr val="tx1">
                  <a:lumMod val="75000"/>
                </a:schemeClr>
              </a:solidFill>
            </a:endParaRPr>
          </a:p>
        </p:txBody>
      </p:sp>
      <p:pic>
        <p:nvPicPr>
          <p:cNvPr id="3" name="Θέση εικόνας 2" descr="Εικόνα που περιέχει κύκλος, σύμβολο, γραφικά, γραμματοσειρά&#10;&#10;Περιγραφή που δημιουργήθηκε αυτόματα">
            <a:extLst>
              <a:ext uri="{FF2B5EF4-FFF2-40B4-BE49-F238E27FC236}">
                <a16:creationId xmlns:a16="http://schemas.microsoft.com/office/drawing/2014/main" id="{EC9D2C8C-229D-C987-D038-98FEDFA2A91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45828" t="-29705" r="-53043" b="-756"/>
          <a:stretch/>
        </p:blipFill>
        <p:spPr>
          <a:xfrm>
            <a:off x="6736165" y="-171400"/>
            <a:ext cx="5466489" cy="5466233"/>
          </a:xfrm>
        </p:spPr>
      </p:pic>
      <p:sp>
        <p:nvSpPr>
          <p:cNvPr id="10" name="Ορθογώνιο: Στρογγύλεμα γωνιών 9">
            <a:extLst>
              <a:ext uri="{FF2B5EF4-FFF2-40B4-BE49-F238E27FC236}">
                <a16:creationId xmlns:a16="http://schemas.microsoft.com/office/drawing/2014/main" id="{2EF6B3A2-0B9A-975F-D2A7-444FB56AA23F}"/>
              </a:ext>
            </a:extLst>
          </p:cNvPr>
          <p:cNvSpPr/>
          <p:nvPr/>
        </p:nvSpPr>
        <p:spPr>
          <a:xfrm rot="922003">
            <a:off x="7097385" y="1945796"/>
            <a:ext cx="607905" cy="128703"/>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Στρογγύλεμα γωνιών 10">
            <a:extLst>
              <a:ext uri="{FF2B5EF4-FFF2-40B4-BE49-F238E27FC236}">
                <a16:creationId xmlns:a16="http://schemas.microsoft.com/office/drawing/2014/main" id="{4A4D1075-C745-BFB5-48C5-4ED209B30EEE}"/>
              </a:ext>
            </a:extLst>
          </p:cNvPr>
          <p:cNvSpPr/>
          <p:nvPr/>
        </p:nvSpPr>
        <p:spPr>
          <a:xfrm rot="2021966">
            <a:off x="7393603" y="1171401"/>
            <a:ext cx="755358" cy="144489"/>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Στρογγύλεμα γωνιών 11">
            <a:extLst>
              <a:ext uri="{FF2B5EF4-FFF2-40B4-BE49-F238E27FC236}">
                <a16:creationId xmlns:a16="http://schemas.microsoft.com/office/drawing/2014/main" id="{5B704275-011E-B98C-DF8C-A61663B661A3}"/>
              </a:ext>
            </a:extLst>
          </p:cNvPr>
          <p:cNvSpPr/>
          <p:nvPr/>
        </p:nvSpPr>
        <p:spPr>
          <a:xfrm rot="3402859">
            <a:off x="8009013" y="624091"/>
            <a:ext cx="811632" cy="149484"/>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Στρογγύλεμα γωνιών 12">
            <a:extLst>
              <a:ext uri="{FF2B5EF4-FFF2-40B4-BE49-F238E27FC236}">
                <a16:creationId xmlns:a16="http://schemas.microsoft.com/office/drawing/2014/main" id="{F1EDA566-D5B8-2466-8317-4B7D06ECF8E4}"/>
              </a:ext>
            </a:extLst>
          </p:cNvPr>
          <p:cNvSpPr/>
          <p:nvPr/>
        </p:nvSpPr>
        <p:spPr>
          <a:xfrm rot="7213479">
            <a:off x="9857793" y="618594"/>
            <a:ext cx="747972" cy="138386"/>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Στρογγύλεμα γωνιών 13">
            <a:extLst>
              <a:ext uri="{FF2B5EF4-FFF2-40B4-BE49-F238E27FC236}">
                <a16:creationId xmlns:a16="http://schemas.microsoft.com/office/drawing/2014/main" id="{ECE7FA58-028C-6F18-74FB-6E66BF494299}"/>
              </a:ext>
            </a:extLst>
          </p:cNvPr>
          <p:cNvSpPr/>
          <p:nvPr/>
        </p:nvSpPr>
        <p:spPr>
          <a:xfrm rot="5400000">
            <a:off x="8940169" y="440815"/>
            <a:ext cx="803418" cy="155053"/>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Στρογγύλεμα γωνιών 14">
            <a:extLst>
              <a:ext uri="{FF2B5EF4-FFF2-40B4-BE49-F238E27FC236}">
                <a16:creationId xmlns:a16="http://schemas.microsoft.com/office/drawing/2014/main" id="{85E1748E-9FB9-2577-27B3-E52C6DC13E02}"/>
              </a:ext>
            </a:extLst>
          </p:cNvPr>
          <p:cNvSpPr/>
          <p:nvPr/>
        </p:nvSpPr>
        <p:spPr>
          <a:xfrm rot="8590462">
            <a:off x="10576280" y="1180493"/>
            <a:ext cx="761121" cy="135995"/>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Στρογγύλεμα γωνιών 17">
            <a:extLst>
              <a:ext uri="{FF2B5EF4-FFF2-40B4-BE49-F238E27FC236}">
                <a16:creationId xmlns:a16="http://schemas.microsoft.com/office/drawing/2014/main" id="{C546A998-C080-A888-1060-4F376764A6CE}"/>
              </a:ext>
            </a:extLst>
          </p:cNvPr>
          <p:cNvSpPr/>
          <p:nvPr/>
        </p:nvSpPr>
        <p:spPr>
          <a:xfrm rot="20525855">
            <a:off x="11014930" y="1941323"/>
            <a:ext cx="607906" cy="128703"/>
          </a:xfrm>
          <a:prstGeom prst="roundRect">
            <a:avLst/>
          </a:prstGeom>
          <a:solidFill>
            <a:srgbClr val="005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22489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1C1472-6ABE-460D-9CD4-171A99E6F135}"/>
              </a:ext>
            </a:extLst>
          </p:cNvPr>
          <p:cNvSpPr>
            <a:spLocks noGrp="1"/>
          </p:cNvSpPr>
          <p:nvPr>
            <p:ph type="title"/>
          </p:nvPr>
        </p:nvSpPr>
        <p:spPr>
          <a:xfrm>
            <a:off x="233836" y="365036"/>
            <a:ext cx="10873208" cy="423290"/>
          </a:xfrm>
        </p:spPr>
        <p:txBody>
          <a:bodyPr>
            <a:noAutofit/>
          </a:bodyPr>
          <a:lstStyle/>
          <a:p>
            <a:r>
              <a:rPr lang="en-US" alt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EIT </a:t>
            </a:r>
            <a:r>
              <a:rPr lang="en-US" altLang="en-US" sz="3200" b="1" err="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RawMaterials</a:t>
            </a:r>
            <a:r>
              <a:rPr lang="en-US" alt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 </a:t>
            </a:r>
            <a:r>
              <a:rPr lang="en-US" altLang="en-US" sz="3200" b="1" dirty="0">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 </a:t>
            </a:r>
            <a:r>
              <a:rPr lang="en-US" alt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Partners and Membership</a:t>
            </a:r>
          </a:p>
        </p:txBody>
      </p:sp>
      <p:sp>
        <p:nvSpPr>
          <p:cNvPr id="13" name="Rectangle 12">
            <a:extLst>
              <a:ext uri="{FF2B5EF4-FFF2-40B4-BE49-F238E27FC236}">
                <a16:creationId xmlns:a16="http://schemas.microsoft.com/office/drawing/2014/main" id="{BB68A464-38AB-4F71-A5E0-145ED0C8B494}"/>
              </a:ext>
            </a:extLst>
          </p:cNvPr>
          <p:cNvSpPr/>
          <p:nvPr/>
        </p:nvSpPr>
        <p:spPr>
          <a:xfrm>
            <a:off x="495264" y="4082982"/>
            <a:ext cx="3390864"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a:ln/>
                <a:solidFill>
                  <a:schemeClr val="accent1">
                    <a:lumMod val="50000"/>
                  </a:schemeClr>
                </a:solidFill>
                <a:effectLst/>
                <a:latin typeface="Titillium" panose="00000500000000000000"/>
              </a:rPr>
              <a:t>Partner levels</a:t>
            </a:r>
          </a:p>
        </p:txBody>
      </p:sp>
      <p:grpSp>
        <p:nvGrpSpPr>
          <p:cNvPr id="118" name="Ομάδα 117">
            <a:extLst>
              <a:ext uri="{FF2B5EF4-FFF2-40B4-BE49-F238E27FC236}">
                <a16:creationId xmlns:a16="http://schemas.microsoft.com/office/drawing/2014/main" id="{1910F8AF-3B92-79D4-58FC-BB93230BCD0B}"/>
              </a:ext>
            </a:extLst>
          </p:cNvPr>
          <p:cNvGrpSpPr/>
          <p:nvPr/>
        </p:nvGrpSpPr>
        <p:grpSpPr>
          <a:xfrm>
            <a:off x="2006462" y="4653136"/>
            <a:ext cx="1994724" cy="682343"/>
            <a:chOff x="7773454" y="4382859"/>
            <a:chExt cx="1805006" cy="640308"/>
          </a:xfrm>
        </p:grpSpPr>
        <p:sp>
          <p:nvSpPr>
            <p:cNvPr id="9" name="TextBox 8">
              <a:extLst>
                <a:ext uri="{FF2B5EF4-FFF2-40B4-BE49-F238E27FC236}">
                  <a16:creationId xmlns:a16="http://schemas.microsoft.com/office/drawing/2014/main" id="{01298C96-214B-4E0F-975E-ACB1CE392EEF}"/>
                </a:ext>
              </a:extLst>
            </p:cNvPr>
            <p:cNvSpPr txBox="1"/>
            <p:nvPr/>
          </p:nvSpPr>
          <p:spPr>
            <a:xfrm>
              <a:off x="8075648" y="4382859"/>
              <a:ext cx="1128325" cy="606515"/>
            </a:xfrm>
            <a:prstGeom prst="rect">
              <a:avLst/>
            </a:prstGeom>
            <a:noFill/>
          </p:spPr>
          <p:txBody>
            <a:bodyPr wrap="square">
              <a:spAutoFit/>
            </a:bodyPr>
            <a:lstStyle/>
            <a:p>
              <a:pPr algn="ctr"/>
              <a:r>
                <a:rPr lang="en-US" b="1">
                  <a:solidFill>
                    <a:schemeClr val="bg2"/>
                  </a:solidFill>
                  <a:latin typeface="Titillium" panose="00000500000000000000"/>
                </a:rPr>
                <a:t>Core Partner</a:t>
              </a:r>
            </a:p>
          </p:txBody>
        </p:sp>
        <p:grpSp>
          <p:nvGrpSpPr>
            <p:cNvPr id="105" name="Google Shape;5319;p128">
              <a:extLst>
                <a:ext uri="{FF2B5EF4-FFF2-40B4-BE49-F238E27FC236}">
                  <a16:creationId xmlns:a16="http://schemas.microsoft.com/office/drawing/2014/main" id="{CA3E1023-CD25-1664-A913-D4D9AA2230EB}"/>
                </a:ext>
              </a:extLst>
            </p:cNvPr>
            <p:cNvGrpSpPr/>
            <p:nvPr/>
          </p:nvGrpSpPr>
          <p:grpSpPr>
            <a:xfrm>
              <a:off x="7773454" y="4391666"/>
              <a:ext cx="1805006" cy="631501"/>
              <a:chOff x="4411970" y="2726085"/>
              <a:chExt cx="643107" cy="193659"/>
            </a:xfrm>
          </p:grpSpPr>
          <p:sp>
            <p:nvSpPr>
              <p:cNvPr id="106" name="Google Shape;5320;p128">
                <a:extLst>
                  <a:ext uri="{FF2B5EF4-FFF2-40B4-BE49-F238E27FC236}">
                    <a16:creationId xmlns:a16="http://schemas.microsoft.com/office/drawing/2014/main" id="{977ADD2C-3BD8-23A6-0CF6-7D65A7832DD9}"/>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321;p128">
                <a:extLst>
                  <a:ext uri="{FF2B5EF4-FFF2-40B4-BE49-F238E27FC236}">
                    <a16:creationId xmlns:a16="http://schemas.microsoft.com/office/drawing/2014/main" id="{2C9C77AC-7E33-6858-0515-57D805B27C58}"/>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22;p128">
                <a:extLst>
                  <a:ext uri="{FF2B5EF4-FFF2-40B4-BE49-F238E27FC236}">
                    <a16:creationId xmlns:a16="http://schemas.microsoft.com/office/drawing/2014/main" id="{41F94D88-51AC-F2A8-04E5-D09FD6E22E6F}"/>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 name="Ομάδα 118">
            <a:extLst>
              <a:ext uri="{FF2B5EF4-FFF2-40B4-BE49-F238E27FC236}">
                <a16:creationId xmlns:a16="http://schemas.microsoft.com/office/drawing/2014/main" id="{6C075831-EC1F-E2F4-0A93-E9C94034E115}"/>
              </a:ext>
            </a:extLst>
          </p:cNvPr>
          <p:cNvGrpSpPr/>
          <p:nvPr/>
        </p:nvGrpSpPr>
        <p:grpSpPr>
          <a:xfrm>
            <a:off x="5657370" y="4661612"/>
            <a:ext cx="1855655" cy="665391"/>
            <a:chOff x="7899295" y="5137400"/>
            <a:chExt cx="1805006" cy="639064"/>
          </a:xfrm>
        </p:grpSpPr>
        <p:sp>
          <p:nvSpPr>
            <p:cNvPr id="24" name="TextBox 23">
              <a:extLst>
                <a:ext uri="{FF2B5EF4-FFF2-40B4-BE49-F238E27FC236}">
                  <a16:creationId xmlns:a16="http://schemas.microsoft.com/office/drawing/2014/main" id="{EC3C88EB-5003-409F-B280-8F72E4AEA05F}"/>
                </a:ext>
              </a:extLst>
            </p:cNvPr>
            <p:cNvSpPr txBox="1"/>
            <p:nvPr/>
          </p:nvSpPr>
          <p:spPr>
            <a:xfrm>
              <a:off x="8066007" y="5137400"/>
              <a:ext cx="1476271" cy="620758"/>
            </a:xfrm>
            <a:prstGeom prst="rect">
              <a:avLst/>
            </a:prstGeom>
            <a:noFill/>
          </p:spPr>
          <p:txBody>
            <a:bodyPr wrap="square">
              <a:spAutoFit/>
            </a:bodyPr>
            <a:lstStyle/>
            <a:p>
              <a:pPr algn="ctr"/>
              <a:r>
                <a:rPr lang="en-US" b="1">
                  <a:solidFill>
                    <a:schemeClr val="bg2"/>
                  </a:solidFill>
                  <a:latin typeface="Titillium" panose="00000500000000000000"/>
                </a:rPr>
                <a:t>Associate Partner</a:t>
              </a:r>
            </a:p>
          </p:txBody>
        </p:sp>
        <p:grpSp>
          <p:nvGrpSpPr>
            <p:cNvPr id="109" name="Google Shape;5319;p128">
              <a:extLst>
                <a:ext uri="{FF2B5EF4-FFF2-40B4-BE49-F238E27FC236}">
                  <a16:creationId xmlns:a16="http://schemas.microsoft.com/office/drawing/2014/main" id="{F809F90B-8E5E-B9DD-2F05-F0BA2F2644C8}"/>
                </a:ext>
              </a:extLst>
            </p:cNvPr>
            <p:cNvGrpSpPr/>
            <p:nvPr/>
          </p:nvGrpSpPr>
          <p:grpSpPr>
            <a:xfrm>
              <a:off x="7899295" y="5144963"/>
              <a:ext cx="1805006" cy="631501"/>
              <a:chOff x="4411970" y="2726085"/>
              <a:chExt cx="643107" cy="193659"/>
            </a:xfrm>
          </p:grpSpPr>
          <p:sp>
            <p:nvSpPr>
              <p:cNvPr id="110" name="Google Shape;5320;p128">
                <a:extLst>
                  <a:ext uri="{FF2B5EF4-FFF2-40B4-BE49-F238E27FC236}">
                    <a16:creationId xmlns:a16="http://schemas.microsoft.com/office/drawing/2014/main" id="{B09D0C38-9397-9D02-5139-44035180EB97}"/>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321;p128">
                <a:extLst>
                  <a:ext uri="{FF2B5EF4-FFF2-40B4-BE49-F238E27FC236}">
                    <a16:creationId xmlns:a16="http://schemas.microsoft.com/office/drawing/2014/main" id="{49910603-90FB-AD5A-61A1-2763FDD8D183}"/>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322;p128">
                <a:extLst>
                  <a:ext uri="{FF2B5EF4-FFF2-40B4-BE49-F238E27FC236}">
                    <a16:creationId xmlns:a16="http://schemas.microsoft.com/office/drawing/2014/main" id="{F8439C4A-CAFE-A29B-55D3-01857D54ACF4}"/>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 name="Ομάδα 116">
            <a:extLst>
              <a:ext uri="{FF2B5EF4-FFF2-40B4-BE49-F238E27FC236}">
                <a16:creationId xmlns:a16="http://schemas.microsoft.com/office/drawing/2014/main" id="{2800BC71-8364-A856-F480-1D174FE9CBAB}"/>
              </a:ext>
            </a:extLst>
          </p:cNvPr>
          <p:cNvGrpSpPr/>
          <p:nvPr/>
        </p:nvGrpSpPr>
        <p:grpSpPr>
          <a:xfrm>
            <a:off x="9113754" y="4671141"/>
            <a:ext cx="1950798" cy="646332"/>
            <a:chOff x="5274477" y="5120990"/>
            <a:chExt cx="1805006" cy="646331"/>
          </a:xfrm>
        </p:grpSpPr>
        <p:sp>
          <p:nvSpPr>
            <p:cNvPr id="22" name="TextBox 21">
              <a:extLst>
                <a:ext uri="{FF2B5EF4-FFF2-40B4-BE49-F238E27FC236}">
                  <a16:creationId xmlns:a16="http://schemas.microsoft.com/office/drawing/2014/main" id="{E644A04A-C527-4C39-A905-B5F2F308DDBE}"/>
                </a:ext>
              </a:extLst>
            </p:cNvPr>
            <p:cNvSpPr txBox="1"/>
            <p:nvPr/>
          </p:nvSpPr>
          <p:spPr>
            <a:xfrm>
              <a:off x="5731123" y="5120990"/>
              <a:ext cx="940941" cy="646331"/>
            </a:xfrm>
            <a:prstGeom prst="rect">
              <a:avLst/>
            </a:prstGeom>
            <a:noFill/>
          </p:spPr>
          <p:txBody>
            <a:bodyPr wrap="square">
              <a:spAutoFit/>
            </a:bodyPr>
            <a:lstStyle/>
            <a:p>
              <a:pPr algn="ctr"/>
              <a:r>
                <a:rPr lang="en-US" b="1">
                  <a:solidFill>
                    <a:schemeClr val="bg2"/>
                  </a:solidFill>
                  <a:latin typeface="Titillium" panose="00000500000000000000"/>
                </a:rPr>
                <a:t>Project </a:t>
              </a:r>
            </a:p>
            <a:p>
              <a:pPr algn="ctr"/>
              <a:r>
                <a:rPr lang="en-US" b="1">
                  <a:solidFill>
                    <a:schemeClr val="bg2"/>
                  </a:solidFill>
                  <a:latin typeface="Titillium" panose="00000500000000000000"/>
                </a:rPr>
                <a:t>Partner</a:t>
              </a:r>
            </a:p>
          </p:txBody>
        </p:sp>
        <p:grpSp>
          <p:nvGrpSpPr>
            <p:cNvPr id="113" name="Google Shape;5319;p128">
              <a:extLst>
                <a:ext uri="{FF2B5EF4-FFF2-40B4-BE49-F238E27FC236}">
                  <a16:creationId xmlns:a16="http://schemas.microsoft.com/office/drawing/2014/main" id="{469CA15C-53B5-0E7D-3B7C-FF0D76A874FD}"/>
                </a:ext>
              </a:extLst>
            </p:cNvPr>
            <p:cNvGrpSpPr/>
            <p:nvPr/>
          </p:nvGrpSpPr>
          <p:grpSpPr>
            <a:xfrm>
              <a:off x="5274477" y="5135820"/>
              <a:ext cx="1805006" cy="631501"/>
              <a:chOff x="4411970" y="2726085"/>
              <a:chExt cx="643107" cy="193659"/>
            </a:xfrm>
          </p:grpSpPr>
          <p:sp>
            <p:nvSpPr>
              <p:cNvPr id="114" name="Google Shape;5320;p128">
                <a:extLst>
                  <a:ext uri="{FF2B5EF4-FFF2-40B4-BE49-F238E27FC236}">
                    <a16:creationId xmlns:a16="http://schemas.microsoft.com/office/drawing/2014/main" id="{FBE10ADC-E3D8-A1EA-27C4-F67EE17D2447}"/>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321;p128">
                <a:extLst>
                  <a:ext uri="{FF2B5EF4-FFF2-40B4-BE49-F238E27FC236}">
                    <a16:creationId xmlns:a16="http://schemas.microsoft.com/office/drawing/2014/main" id="{144F07CF-B25E-3E09-D13C-70964C35B682}"/>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322;p128">
                <a:extLst>
                  <a:ext uri="{FF2B5EF4-FFF2-40B4-BE49-F238E27FC236}">
                    <a16:creationId xmlns:a16="http://schemas.microsoft.com/office/drawing/2014/main" id="{21EE5C0A-0153-C059-6989-5D9C862D9FEF}"/>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25400" cap="flat" cmpd="sng">
                <a:solidFill>
                  <a:srgbClr val="0139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 name="Rectangle 12">
            <a:extLst>
              <a:ext uri="{FF2B5EF4-FFF2-40B4-BE49-F238E27FC236}">
                <a16:creationId xmlns:a16="http://schemas.microsoft.com/office/drawing/2014/main" id="{19C3FA77-C5E6-30F0-7054-805B613E86AE}"/>
              </a:ext>
            </a:extLst>
          </p:cNvPr>
          <p:cNvSpPr/>
          <p:nvPr/>
        </p:nvSpPr>
        <p:spPr>
          <a:xfrm>
            <a:off x="495264" y="1364990"/>
            <a:ext cx="339086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a:ln/>
                <a:solidFill>
                  <a:schemeClr val="accent1">
                    <a:lumMod val="50000"/>
                  </a:schemeClr>
                </a:solidFill>
                <a:effectLst/>
                <a:latin typeface="Titillium" panose="00000500000000000000"/>
              </a:rPr>
              <a:t>Why become a partner?</a:t>
            </a:r>
          </a:p>
        </p:txBody>
      </p:sp>
      <p:sp>
        <p:nvSpPr>
          <p:cNvPr id="174" name="TextBox 173">
            <a:extLst>
              <a:ext uri="{FF2B5EF4-FFF2-40B4-BE49-F238E27FC236}">
                <a16:creationId xmlns:a16="http://schemas.microsoft.com/office/drawing/2014/main" id="{8FE3CD11-4121-E2E9-E01E-223856AC583B}"/>
              </a:ext>
            </a:extLst>
          </p:cNvPr>
          <p:cNvSpPr txBox="1"/>
          <p:nvPr/>
        </p:nvSpPr>
        <p:spPr>
          <a:xfrm>
            <a:off x="2943712" y="5587451"/>
            <a:ext cx="3390864" cy="338554"/>
          </a:xfrm>
          <a:prstGeom prst="rect">
            <a:avLst/>
          </a:prstGeom>
          <a:noFill/>
        </p:spPr>
        <p:txBody>
          <a:bodyPr wrap="square">
            <a:spAutoFit/>
            <a:scene3d>
              <a:camera prst="orthographicFront"/>
              <a:lightRig rig="threePt" dir="t"/>
            </a:scene3d>
            <a:sp3d extrusionH="57150">
              <a:bevelT w="50800" h="38100" prst="riblet"/>
            </a:sp3d>
          </a:bodyPr>
          <a:lstStyle/>
          <a:p>
            <a:pPr algn="ctr" rtl="0" eaLnBrk="0" fontAlgn="base" hangingPunct="0">
              <a:spcBef>
                <a:spcPts val="0"/>
              </a:spcBef>
              <a:spcAft>
                <a:spcPts val="0"/>
              </a:spcAft>
            </a:pPr>
            <a:r>
              <a:rPr lang="en-US" sz="1600" kern="1200">
                <a:solidFill>
                  <a:srgbClr val="000000"/>
                </a:solidFill>
                <a:effectLst/>
                <a:latin typeface="Titillium" panose="00000500000000000000"/>
                <a:ea typeface="+mn-ea"/>
                <a:cs typeface="Calibri" panose="020F0502020204030204" pitchFamily="34" charset="0"/>
              </a:rPr>
              <a:t>Over </a:t>
            </a:r>
            <a:r>
              <a:rPr lang="en-US" sz="1600" b="1" kern="1200">
                <a:solidFill>
                  <a:srgbClr val="6BB745"/>
                </a:solidFill>
                <a:effectLst/>
                <a:latin typeface="Titillium" panose="00000500000000000000"/>
                <a:ea typeface="+mn-ea"/>
                <a:cs typeface="Calibri" panose="020F0502020204030204" pitchFamily="34" charset="0"/>
              </a:rPr>
              <a:t>120 core and associate partners </a:t>
            </a:r>
          </a:p>
        </p:txBody>
      </p:sp>
      <p:grpSp>
        <p:nvGrpSpPr>
          <p:cNvPr id="205" name="Ομάδα 204">
            <a:extLst>
              <a:ext uri="{FF2B5EF4-FFF2-40B4-BE49-F238E27FC236}">
                <a16:creationId xmlns:a16="http://schemas.microsoft.com/office/drawing/2014/main" id="{223F26F8-EF7E-B148-E3BA-D6C40E99F964}"/>
              </a:ext>
            </a:extLst>
          </p:cNvPr>
          <p:cNvGrpSpPr/>
          <p:nvPr/>
        </p:nvGrpSpPr>
        <p:grpSpPr>
          <a:xfrm>
            <a:off x="2524261" y="967510"/>
            <a:ext cx="9073707" cy="2868401"/>
            <a:chOff x="-276117" y="2546329"/>
            <a:chExt cx="9073707" cy="2868401"/>
          </a:xfrm>
        </p:grpSpPr>
        <p:grpSp>
          <p:nvGrpSpPr>
            <p:cNvPr id="155" name="Google Shape;9190;p132">
              <a:extLst>
                <a:ext uri="{FF2B5EF4-FFF2-40B4-BE49-F238E27FC236}">
                  <a16:creationId xmlns:a16="http://schemas.microsoft.com/office/drawing/2014/main" id="{F1672382-65A0-AB5F-8983-7E03336DC42C}"/>
                </a:ext>
              </a:extLst>
            </p:cNvPr>
            <p:cNvGrpSpPr/>
            <p:nvPr/>
          </p:nvGrpSpPr>
          <p:grpSpPr>
            <a:xfrm>
              <a:off x="1886018" y="3005530"/>
              <a:ext cx="4730129" cy="2409200"/>
              <a:chOff x="7521904" y="2063282"/>
              <a:chExt cx="978274" cy="620096"/>
            </a:xfrm>
          </p:grpSpPr>
          <p:cxnSp>
            <p:nvCxnSpPr>
              <p:cNvPr id="156" name="Google Shape;9191;p132">
                <a:extLst>
                  <a:ext uri="{FF2B5EF4-FFF2-40B4-BE49-F238E27FC236}">
                    <a16:creationId xmlns:a16="http://schemas.microsoft.com/office/drawing/2014/main" id="{CF4B6553-A5F0-79F9-86D3-97A5800B6A7F}"/>
                  </a:ext>
                </a:extLst>
              </p:cNvPr>
              <p:cNvCxnSpPr>
                <a:cxnSpLocks/>
              </p:cNvCxnSpPr>
              <p:nvPr/>
            </p:nvCxnSpPr>
            <p:spPr>
              <a:xfrm rot="10800000">
                <a:off x="7644099" y="2069778"/>
                <a:ext cx="153904" cy="108792"/>
              </a:xfrm>
              <a:prstGeom prst="bentConnector3">
                <a:avLst>
                  <a:gd name="adj1" fmla="val 50000"/>
                </a:avLst>
              </a:prstGeom>
              <a:noFill/>
              <a:ln w="22225" cap="flat" cmpd="sng">
                <a:solidFill>
                  <a:srgbClr val="004393"/>
                </a:solidFill>
                <a:prstDash val="solid"/>
                <a:round/>
                <a:headEnd type="none" w="med" len="med"/>
                <a:tailEnd type="diamond" w="med" len="med"/>
              </a:ln>
            </p:spPr>
          </p:cxnSp>
          <p:cxnSp>
            <p:nvCxnSpPr>
              <p:cNvPr id="157" name="Google Shape;9192;p132">
                <a:extLst>
                  <a:ext uri="{FF2B5EF4-FFF2-40B4-BE49-F238E27FC236}">
                    <a16:creationId xmlns:a16="http://schemas.microsoft.com/office/drawing/2014/main" id="{61B6FC24-E510-33A4-7C80-62F41E6DA32B}"/>
                  </a:ext>
                </a:extLst>
              </p:cNvPr>
              <p:cNvCxnSpPr>
                <a:cxnSpLocks/>
              </p:cNvCxnSpPr>
              <p:nvPr/>
            </p:nvCxnSpPr>
            <p:spPr>
              <a:xfrm flipV="1">
                <a:off x="8285568" y="2089852"/>
                <a:ext cx="214610" cy="135462"/>
              </a:xfrm>
              <a:prstGeom prst="bentConnector3">
                <a:avLst>
                  <a:gd name="adj1" fmla="val 50000"/>
                </a:avLst>
              </a:prstGeom>
              <a:noFill/>
              <a:ln w="22225" cap="flat" cmpd="sng">
                <a:solidFill>
                  <a:srgbClr val="6BB745"/>
                </a:solidFill>
                <a:prstDash val="solid"/>
                <a:round/>
                <a:headEnd type="none" w="med" len="med"/>
                <a:tailEnd type="diamond" w="med" len="med"/>
              </a:ln>
            </p:spPr>
          </p:cxnSp>
          <p:cxnSp>
            <p:nvCxnSpPr>
              <p:cNvPr id="158" name="Google Shape;9193;p132">
                <a:extLst>
                  <a:ext uri="{FF2B5EF4-FFF2-40B4-BE49-F238E27FC236}">
                    <a16:creationId xmlns:a16="http://schemas.microsoft.com/office/drawing/2014/main" id="{B4C3C2FB-E48D-381A-2704-AA1D4365B6EC}"/>
                  </a:ext>
                </a:extLst>
              </p:cNvPr>
              <p:cNvCxnSpPr>
                <a:cxnSpLocks/>
              </p:cNvCxnSpPr>
              <p:nvPr/>
            </p:nvCxnSpPr>
            <p:spPr>
              <a:xfrm rot="10800000" flipV="1">
                <a:off x="7521904" y="2396423"/>
                <a:ext cx="192859" cy="100036"/>
              </a:xfrm>
              <a:prstGeom prst="bentConnector3">
                <a:avLst>
                  <a:gd name="adj1" fmla="val 50000"/>
                </a:avLst>
              </a:prstGeom>
              <a:noFill/>
              <a:ln w="22225" cap="flat" cmpd="sng">
                <a:solidFill>
                  <a:srgbClr val="004393"/>
                </a:solidFill>
                <a:prstDash val="solid"/>
                <a:round/>
                <a:headEnd type="none" w="med" len="med"/>
                <a:tailEnd type="diamond" w="med" len="med"/>
              </a:ln>
            </p:spPr>
          </p:cxnSp>
          <p:cxnSp>
            <p:nvCxnSpPr>
              <p:cNvPr id="159" name="Google Shape;9194;p132">
                <a:extLst>
                  <a:ext uri="{FF2B5EF4-FFF2-40B4-BE49-F238E27FC236}">
                    <a16:creationId xmlns:a16="http://schemas.microsoft.com/office/drawing/2014/main" id="{9C52D771-88CE-2C34-DA44-D34BC91B6049}"/>
                  </a:ext>
                </a:extLst>
              </p:cNvPr>
              <p:cNvCxnSpPr>
                <a:cxnSpLocks/>
              </p:cNvCxnSpPr>
              <p:nvPr/>
            </p:nvCxnSpPr>
            <p:spPr>
              <a:xfrm>
                <a:off x="8295296" y="2488427"/>
                <a:ext cx="165731" cy="118379"/>
              </a:xfrm>
              <a:prstGeom prst="bentConnector3">
                <a:avLst>
                  <a:gd name="adj1" fmla="val 50000"/>
                </a:avLst>
              </a:prstGeom>
              <a:noFill/>
              <a:ln w="22225" cap="flat" cmpd="sng">
                <a:solidFill>
                  <a:srgbClr val="6BB745"/>
                </a:solidFill>
                <a:prstDash val="solid"/>
                <a:round/>
                <a:headEnd type="none" w="med" len="med"/>
                <a:tailEnd type="diamond" w="med" len="med"/>
              </a:ln>
            </p:spPr>
          </p:cxnSp>
          <p:grpSp>
            <p:nvGrpSpPr>
              <p:cNvPr id="162" name="Google Shape;9197;p132">
                <a:extLst>
                  <a:ext uri="{FF2B5EF4-FFF2-40B4-BE49-F238E27FC236}">
                    <a16:creationId xmlns:a16="http://schemas.microsoft.com/office/drawing/2014/main" id="{8AA595FF-A9BC-7658-8E6F-B3554AEA0094}"/>
                  </a:ext>
                </a:extLst>
              </p:cNvPr>
              <p:cNvGrpSpPr/>
              <p:nvPr/>
            </p:nvGrpSpPr>
            <p:grpSpPr>
              <a:xfrm>
                <a:off x="7734309" y="2063282"/>
                <a:ext cx="570957" cy="620096"/>
                <a:chOff x="7734309" y="2063282"/>
                <a:chExt cx="570957" cy="620096"/>
              </a:xfrm>
            </p:grpSpPr>
            <p:grpSp>
              <p:nvGrpSpPr>
                <p:cNvPr id="163" name="Google Shape;9198;p132">
                  <a:extLst>
                    <a:ext uri="{FF2B5EF4-FFF2-40B4-BE49-F238E27FC236}">
                      <a16:creationId xmlns:a16="http://schemas.microsoft.com/office/drawing/2014/main" id="{11075D29-C84C-AA77-4EBD-76E550E49FE1}"/>
                    </a:ext>
                  </a:extLst>
                </p:cNvPr>
                <p:cNvGrpSpPr/>
                <p:nvPr/>
              </p:nvGrpSpPr>
              <p:grpSpPr>
                <a:xfrm>
                  <a:off x="8031573" y="2063282"/>
                  <a:ext cx="273693" cy="620096"/>
                  <a:chOff x="8031573" y="2063282"/>
                  <a:chExt cx="273693" cy="620096"/>
                </a:xfrm>
              </p:grpSpPr>
              <p:sp>
                <p:nvSpPr>
                  <p:cNvPr id="169" name="Google Shape;9199;p132">
                    <a:extLst>
                      <a:ext uri="{FF2B5EF4-FFF2-40B4-BE49-F238E27FC236}">
                        <a16:creationId xmlns:a16="http://schemas.microsoft.com/office/drawing/2014/main" id="{C0E4DB43-6AA7-1CE5-449E-71F80C768B4B}"/>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6BB745"/>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70" name="Google Shape;9200;p132">
                    <a:extLst>
                      <a:ext uri="{FF2B5EF4-FFF2-40B4-BE49-F238E27FC236}">
                        <a16:creationId xmlns:a16="http://schemas.microsoft.com/office/drawing/2014/main" id="{122AD93C-CA4F-A8C7-EB05-606F4F390F18}"/>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6BB745"/>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71" name="Google Shape;9201;p132">
                    <a:extLst>
                      <a:ext uri="{FF2B5EF4-FFF2-40B4-BE49-F238E27FC236}">
                        <a16:creationId xmlns:a16="http://schemas.microsoft.com/office/drawing/2014/main" id="{14D3A8B0-3663-06BF-6B2A-91F5F96F8B90}"/>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6BB745"/>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202;p132">
                    <a:extLst>
                      <a:ext uri="{FF2B5EF4-FFF2-40B4-BE49-F238E27FC236}">
                        <a16:creationId xmlns:a16="http://schemas.microsoft.com/office/drawing/2014/main" id="{41CABD74-1AB8-8A41-EA2F-6CA25A91868E}"/>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6BB745"/>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grpSp>
            <p:grpSp>
              <p:nvGrpSpPr>
                <p:cNvPr id="164" name="Google Shape;9203;p132">
                  <a:extLst>
                    <a:ext uri="{FF2B5EF4-FFF2-40B4-BE49-F238E27FC236}">
                      <a16:creationId xmlns:a16="http://schemas.microsoft.com/office/drawing/2014/main" id="{80FD5785-42F9-F4FB-2362-8E0630CF6236}"/>
                    </a:ext>
                  </a:extLst>
                </p:cNvPr>
                <p:cNvGrpSpPr/>
                <p:nvPr/>
              </p:nvGrpSpPr>
              <p:grpSpPr>
                <a:xfrm flipH="1">
                  <a:off x="7734309" y="2063282"/>
                  <a:ext cx="273693" cy="620096"/>
                  <a:chOff x="8031573" y="2063282"/>
                  <a:chExt cx="273693" cy="620096"/>
                </a:xfrm>
              </p:grpSpPr>
              <p:sp>
                <p:nvSpPr>
                  <p:cNvPr id="165" name="Google Shape;9204;p132">
                    <a:extLst>
                      <a:ext uri="{FF2B5EF4-FFF2-40B4-BE49-F238E27FC236}">
                        <a16:creationId xmlns:a16="http://schemas.microsoft.com/office/drawing/2014/main" id="{00A9BC99-2406-E555-3514-821B2CE3307F}"/>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004393"/>
                  </a:solidFill>
                  <a:ln>
                    <a:noFill/>
                  </a:ln>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66" name="Google Shape;9205;p132">
                    <a:extLst>
                      <a:ext uri="{FF2B5EF4-FFF2-40B4-BE49-F238E27FC236}">
                        <a16:creationId xmlns:a16="http://schemas.microsoft.com/office/drawing/2014/main" id="{D5C417F4-5D4F-52A2-2116-7593B6F72A9C}"/>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004393"/>
                  </a:solidFill>
                  <a:ln>
                    <a:noFill/>
                  </a:ln>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67" name="Google Shape;9206;p132">
                    <a:extLst>
                      <a:ext uri="{FF2B5EF4-FFF2-40B4-BE49-F238E27FC236}">
                        <a16:creationId xmlns:a16="http://schemas.microsoft.com/office/drawing/2014/main" id="{A65F2C52-D3B2-3A3C-E07A-DCB780935AB5}"/>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004393"/>
                  </a:solidFill>
                  <a:ln>
                    <a:noFill/>
                  </a:ln>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207;p132">
                    <a:extLst>
                      <a:ext uri="{FF2B5EF4-FFF2-40B4-BE49-F238E27FC236}">
                        <a16:creationId xmlns:a16="http://schemas.microsoft.com/office/drawing/2014/main" id="{B9BB5779-974B-5107-90DF-9DABC74DF4F5}"/>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004393"/>
                  </a:solidFill>
                  <a:ln>
                    <a:noFill/>
                  </a:ln>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a:spcBef>
                        <a:spcPts val="0"/>
                      </a:spcBef>
                      <a:spcAft>
                        <a:spcPts val="0"/>
                      </a:spcAft>
                    </a:pPr>
                    <a:endParaRPr/>
                  </a:p>
                </p:txBody>
              </p:sp>
            </p:grpSp>
          </p:grpSp>
        </p:grpSp>
        <p:sp>
          <p:nvSpPr>
            <p:cNvPr id="177" name="TextBox 176">
              <a:extLst>
                <a:ext uri="{FF2B5EF4-FFF2-40B4-BE49-F238E27FC236}">
                  <a16:creationId xmlns:a16="http://schemas.microsoft.com/office/drawing/2014/main" id="{D86C2C51-9129-8B63-4127-FFF5D631591C}"/>
                </a:ext>
              </a:extLst>
            </p:cNvPr>
            <p:cNvSpPr txBox="1"/>
            <p:nvPr/>
          </p:nvSpPr>
          <p:spPr>
            <a:xfrm>
              <a:off x="613271" y="2546329"/>
              <a:ext cx="2249298" cy="923330"/>
            </a:xfrm>
            <a:prstGeom prst="rect">
              <a:avLst/>
            </a:prstGeom>
            <a:noFill/>
          </p:spPr>
          <p:txBody>
            <a:bodyPr wrap="square">
              <a:spAutoFit/>
              <a:scene3d>
                <a:camera prst="orthographicFront"/>
                <a:lightRig rig="threePt" dir="t"/>
              </a:scene3d>
              <a:sp3d extrusionH="57150">
                <a:bevelT w="50800" h="38100" prst="riblet"/>
              </a:sp3d>
            </a:bodyPr>
            <a:lstStyle/>
            <a:p>
              <a:r>
                <a:rPr lang="en-US" sz="1800" b="1">
                  <a:solidFill>
                    <a:srgbClr val="004393"/>
                  </a:solidFill>
                  <a:latin typeface="Titillium" panose="00000500000000000000"/>
                </a:rPr>
                <a:t>support</a:t>
              </a:r>
              <a:r>
                <a:rPr lang="en-US" sz="1800">
                  <a:solidFill>
                    <a:schemeClr val="bg2"/>
                  </a:solidFill>
                  <a:latin typeface="Titillium" panose="00000500000000000000"/>
                </a:rPr>
                <a:t> of innovation and education </a:t>
              </a:r>
              <a:r>
                <a:rPr lang="en-US" sz="1800" b="1">
                  <a:solidFill>
                    <a:srgbClr val="6BB745"/>
                  </a:solidFill>
                  <a:latin typeface="Titillium" panose="00000500000000000000"/>
                </a:rPr>
                <a:t>projects</a:t>
              </a:r>
            </a:p>
          </p:txBody>
        </p:sp>
        <p:sp>
          <p:nvSpPr>
            <p:cNvPr id="187" name="TextBox 186">
              <a:extLst>
                <a:ext uri="{FF2B5EF4-FFF2-40B4-BE49-F238E27FC236}">
                  <a16:creationId xmlns:a16="http://schemas.microsoft.com/office/drawing/2014/main" id="{FD14A832-2EE3-E035-F6B4-9A22CE7E8004}"/>
                </a:ext>
              </a:extLst>
            </p:cNvPr>
            <p:cNvSpPr txBox="1"/>
            <p:nvPr/>
          </p:nvSpPr>
          <p:spPr>
            <a:xfrm>
              <a:off x="-276117" y="4061712"/>
              <a:ext cx="2180084" cy="923330"/>
            </a:xfrm>
            <a:prstGeom prst="rect">
              <a:avLst/>
            </a:prstGeom>
            <a:noFill/>
          </p:spPr>
          <p:txBody>
            <a:bodyPr wrap="square">
              <a:spAutoFit/>
            </a:bodyPr>
            <a:lstStyle/>
            <a:p>
              <a:r>
                <a:rPr lang="en-US">
                  <a:solidFill>
                    <a:schemeClr val="bg2"/>
                  </a:solidFill>
                  <a:latin typeface="Titillium" panose="00000500000000000000"/>
                </a:rPr>
                <a:t>access to the </a:t>
              </a:r>
              <a:r>
                <a:rPr lang="en-US" b="1">
                  <a:solidFill>
                    <a:srgbClr val="004393"/>
                  </a:solidFill>
                  <a:latin typeface="Titillium" panose="00000500000000000000"/>
                </a:rPr>
                <a:t>digital collaboration</a:t>
              </a:r>
              <a:r>
                <a:rPr lang="en-US" b="1">
                  <a:solidFill>
                    <a:schemeClr val="bg2"/>
                  </a:solidFill>
                  <a:latin typeface="Titillium" panose="00000500000000000000"/>
                </a:rPr>
                <a:t> </a:t>
              </a:r>
              <a:r>
                <a:rPr lang="en-US">
                  <a:solidFill>
                    <a:schemeClr val="bg2"/>
                  </a:solidFill>
                  <a:latin typeface="Titillium" panose="00000500000000000000"/>
                </a:rPr>
                <a:t>and </a:t>
              </a:r>
              <a:r>
                <a:rPr lang="en-US" b="1">
                  <a:solidFill>
                    <a:srgbClr val="6BB745"/>
                  </a:solidFill>
                  <a:latin typeface="Titillium" panose="00000500000000000000"/>
                </a:rPr>
                <a:t>networking platform</a:t>
              </a:r>
            </a:p>
          </p:txBody>
        </p:sp>
        <p:sp>
          <p:nvSpPr>
            <p:cNvPr id="194" name="TextBox 193">
              <a:extLst>
                <a:ext uri="{FF2B5EF4-FFF2-40B4-BE49-F238E27FC236}">
                  <a16:creationId xmlns:a16="http://schemas.microsoft.com/office/drawing/2014/main" id="{072FDAAA-2AD5-B320-3805-1F4365203F1A}"/>
                </a:ext>
              </a:extLst>
            </p:cNvPr>
            <p:cNvSpPr txBox="1"/>
            <p:nvPr/>
          </p:nvSpPr>
          <p:spPr>
            <a:xfrm>
              <a:off x="6245018" y="2629067"/>
              <a:ext cx="2388075" cy="923330"/>
            </a:xfrm>
            <a:prstGeom prst="rect">
              <a:avLst/>
            </a:prstGeom>
            <a:noFill/>
          </p:spPr>
          <p:txBody>
            <a:bodyPr wrap="square">
              <a:spAutoFit/>
            </a:bodyPr>
            <a:lstStyle/>
            <a:p>
              <a:pPr algn="r"/>
              <a:r>
                <a:rPr lang="en-US" b="1">
                  <a:solidFill>
                    <a:srgbClr val="004393"/>
                  </a:solidFill>
                  <a:latin typeface="Titillium" panose="00000500000000000000"/>
                </a:rPr>
                <a:t>access</a:t>
              </a:r>
              <a:r>
                <a:rPr lang="en-US">
                  <a:solidFill>
                    <a:schemeClr val="bg2"/>
                  </a:solidFill>
                  <a:latin typeface="Titillium" panose="00000500000000000000"/>
                </a:rPr>
                <a:t> to networking and matchmaking </a:t>
              </a:r>
              <a:r>
                <a:rPr lang="en-US" b="1">
                  <a:solidFill>
                    <a:srgbClr val="6BB745"/>
                  </a:solidFill>
                  <a:latin typeface="Titillium" panose="00000500000000000000"/>
                </a:rPr>
                <a:t>events</a:t>
              </a:r>
              <a:r>
                <a:rPr lang="en-US">
                  <a:solidFill>
                    <a:schemeClr val="bg2"/>
                  </a:solidFill>
                  <a:latin typeface="Titillium" panose="00000500000000000000"/>
                </a:rPr>
                <a:t> to meet </a:t>
              </a:r>
              <a:r>
                <a:rPr lang="en-US" b="1">
                  <a:solidFill>
                    <a:srgbClr val="6BB745"/>
                  </a:solidFill>
                  <a:latin typeface="Titillium" panose="00000500000000000000"/>
                </a:rPr>
                <a:t>experts</a:t>
              </a:r>
              <a:r>
                <a:rPr lang="en-US">
                  <a:solidFill>
                    <a:srgbClr val="6BB745"/>
                  </a:solidFill>
                  <a:latin typeface="Titillium" panose="00000500000000000000"/>
                </a:rPr>
                <a:t> </a:t>
              </a:r>
            </a:p>
          </p:txBody>
        </p:sp>
        <p:sp>
          <p:nvSpPr>
            <p:cNvPr id="196" name="TextBox 195">
              <a:extLst>
                <a:ext uri="{FF2B5EF4-FFF2-40B4-BE49-F238E27FC236}">
                  <a16:creationId xmlns:a16="http://schemas.microsoft.com/office/drawing/2014/main" id="{987027FF-070F-C326-78CC-D32152704CE7}"/>
                </a:ext>
              </a:extLst>
            </p:cNvPr>
            <p:cNvSpPr txBox="1"/>
            <p:nvPr/>
          </p:nvSpPr>
          <p:spPr>
            <a:xfrm>
              <a:off x="5971318" y="4425603"/>
              <a:ext cx="2826272" cy="923330"/>
            </a:xfrm>
            <a:prstGeom prst="rect">
              <a:avLst/>
            </a:prstGeom>
            <a:noFill/>
          </p:spPr>
          <p:txBody>
            <a:bodyPr wrap="square">
              <a:spAutoFit/>
            </a:bodyPr>
            <a:lstStyle/>
            <a:p>
              <a:pPr algn="r"/>
              <a:r>
                <a:rPr lang="en-US">
                  <a:solidFill>
                    <a:schemeClr val="bg2"/>
                  </a:solidFill>
                  <a:latin typeface="Titillium" panose="00000500000000000000"/>
                </a:rPr>
                <a:t>benefit from preferred access to the </a:t>
              </a:r>
              <a:r>
                <a:rPr lang="en-US" b="1">
                  <a:solidFill>
                    <a:srgbClr val="004393"/>
                  </a:solidFill>
                  <a:latin typeface="Titillium" panose="00000500000000000000"/>
                </a:rPr>
                <a:t>network and servicing components </a:t>
              </a:r>
            </a:p>
          </p:txBody>
        </p:sp>
      </p:grpSp>
      <p:sp>
        <p:nvSpPr>
          <p:cNvPr id="224" name="TextBox 223">
            <a:extLst>
              <a:ext uri="{FF2B5EF4-FFF2-40B4-BE49-F238E27FC236}">
                <a16:creationId xmlns:a16="http://schemas.microsoft.com/office/drawing/2014/main" id="{57857163-A4EE-4D5B-A8AB-0263408653DD}"/>
              </a:ext>
            </a:extLst>
          </p:cNvPr>
          <p:cNvSpPr txBox="1"/>
          <p:nvPr/>
        </p:nvSpPr>
        <p:spPr>
          <a:xfrm>
            <a:off x="7614275" y="5593252"/>
            <a:ext cx="2520280" cy="338554"/>
          </a:xfrm>
          <a:prstGeom prst="rect">
            <a:avLst/>
          </a:prstGeom>
          <a:noFill/>
        </p:spPr>
        <p:txBody>
          <a:bodyPr wrap="square">
            <a:spAutoFit/>
          </a:bodyPr>
          <a:lstStyle/>
          <a:p>
            <a:pPr algn="ctr" rtl="0" eaLnBrk="0" fontAlgn="base" hangingPunct="0">
              <a:spcBef>
                <a:spcPts val="0"/>
              </a:spcBef>
              <a:spcAft>
                <a:spcPts val="0"/>
              </a:spcAft>
            </a:pPr>
            <a:r>
              <a:rPr lang="en-US" sz="1600">
                <a:latin typeface="Titillium" panose="00000500000000000000"/>
              </a:rPr>
              <a:t>O</a:t>
            </a:r>
            <a:r>
              <a:rPr lang="en-US" sz="1600" kern="1200">
                <a:solidFill>
                  <a:srgbClr val="000000"/>
                </a:solidFill>
                <a:effectLst/>
                <a:latin typeface="Titillium" panose="00000500000000000000"/>
                <a:ea typeface="+mn-ea"/>
                <a:cs typeface="Calibri" panose="020F0502020204030204" pitchFamily="34" charset="0"/>
              </a:rPr>
              <a:t>ver </a:t>
            </a:r>
            <a:r>
              <a:rPr lang="en-US" sz="1600" b="1" kern="1200">
                <a:solidFill>
                  <a:srgbClr val="004393"/>
                </a:solidFill>
                <a:effectLst/>
                <a:latin typeface="Titillium" panose="00000500000000000000"/>
                <a:ea typeface="+mn-ea"/>
                <a:cs typeface="Calibri" panose="020F0502020204030204" pitchFamily="34" charset="0"/>
              </a:rPr>
              <a:t>190 project partners</a:t>
            </a:r>
            <a:endParaRPr lang="el-GR" sz="1600" b="1">
              <a:solidFill>
                <a:srgbClr val="004393"/>
              </a:solidFill>
              <a:effectLst/>
            </a:endParaRPr>
          </a:p>
        </p:txBody>
      </p:sp>
      <p:sp>
        <p:nvSpPr>
          <p:cNvPr id="234" name="Ορθογώνιο: Στρογγύλεμα διαγώνιων γωνιών 233">
            <a:extLst>
              <a:ext uri="{FF2B5EF4-FFF2-40B4-BE49-F238E27FC236}">
                <a16:creationId xmlns:a16="http://schemas.microsoft.com/office/drawing/2014/main" id="{501EDEF4-D0D2-29CC-0E47-1EFDD7C8636C}"/>
              </a:ext>
            </a:extLst>
          </p:cNvPr>
          <p:cNvSpPr/>
          <p:nvPr/>
        </p:nvSpPr>
        <p:spPr bwMode="auto">
          <a:xfrm>
            <a:off x="371330" y="4006673"/>
            <a:ext cx="11190756" cy="2014615"/>
          </a:xfrm>
          <a:prstGeom prst="round2DiagRect">
            <a:avLst>
              <a:gd name="adj1" fmla="val 0"/>
              <a:gd name="adj2" fmla="val 50000"/>
            </a:avLst>
          </a:prstGeom>
          <a:noFill/>
          <a:ln w="31750" cap="flat" cmpd="sng" algn="ctr">
            <a:solidFill>
              <a:srgbClr val="004393"/>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59523F9C-5BD6-C207-3632-5938D2C84851}"/>
              </a:ext>
            </a:extLst>
          </p:cNvPr>
          <p:cNvSpPr txBox="1">
            <a:spLocks/>
          </p:cNvSpPr>
          <p:nvPr/>
        </p:nvSpPr>
        <p:spPr bwMode="auto">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rtl="0" eaLnBrk="1" fontAlgn="base" hangingPunct="0">
              <a:spcBef>
                <a:spcPct val="0"/>
              </a:spcBef>
              <a:spcAft>
                <a:spcPct val="0"/>
              </a:spcAft>
              <a:defRPr sz="1200" kern="1200">
                <a:solidFill>
                  <a:srgbClr val="888888"/>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defRPr/>
            </a:pPr>
            <a:fld id="{F7190569-C240-4719-8B99-2352BC1E79B1}" type="slidenum">
              <a:rPr lang="en-US" altLang="en-US" smtClean="0"/>
              <a:pPr>
                <a:defRPr/>
              </a:pPr>
              <a:t>10</a:t>
            </a:fld>
            <a:endParaRPr lang="en-US" altLang="en-US"/>
          </a:p>
        </p:txBody>
      </p:sp>
    </p:spTree>
    <p:extLst>
      <p:ext uri="{BB962C8B-B14F-4D97-AF65-F5344CB8AC3E}">
        <p14:creationId xmlns:p14="http://schemas.microsoft.com/office/powerpoint/2010/main" val="350842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E54EFED-ED6F-4AFA-BD19-E1B2658E8372}"/>
              </a:ext>
            </a:extLst>
          </p:cNvPr>
          <p:cNvSpPr txBox="1">
            <a:spLocks/>
          </p:cNvSpPr>
          <p:nvPr/>
        </p:nvSpPr>
        <p:spPr>
          <a:xfrm>
            <a:off x="695400" y="908722"/>
            <a:ext cx="3149600" cy="4824534"/>
          </a:xfrm>
          <a:prstGeom prst="round2DiagRect">
            <a:avLst>
              <a:gd name="adj1" fmla="val 41300"/>
              <a:gd name="adj2" fmla="val 0"/>
            </a:avLst>
          </a:prstGeom>
          <a:solidFill>
            <a:srgbClr val="004393"/>
          </a:solidFill>
          <a:ln w="31750">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47700" indent="-1793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1793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1793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95000"/>
              </a:lnSpc>
              <a:spcBef>
                <a:spcPts val="500"/>
              </a:spcBef>
              <a:spcAft>
                <a:spcPts val="500"/>
              </a:spcAft>
              <a:buClr>
                <a:srgbClr val="6BB745"/>
              </a:buClr>
              <a:buSzTx/>
              <a:buFont typeface="Arial" panose="020B0604020202020204" pitchFamily="34" charset="0"/>
              <a:buNone/>
              <a:tabLst/>
              <a:defRPr/>
            </a:pPr>
            <a:endParaRPr kumimoji="0" lang="en-US" altLang="en-US" sz="28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Light" panose="020F0302020204030204" pitchFamily="34" charset="0"/>
            </a:endParaRPr>
          </a:p>
        </p:txBody>
      </p:sp>
      <p:pic>
        <p:nvPicPr>
          <p:cNvPr id="5" name="Picture 4">
            <a:extLst>
              <a:ext uri="{FF2B5EF4-FFF2-40B4-BE49-F238E27FC236}">
                <a16:creationId xmlns:a16="http://schemas.microsoft.com/office/drawing/2014/main" id="{1D4DE872-F9D3-4758-BC61-E24D50A91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311" y="908721"/>
            <a:ext cx="6863016" cy="4824535"/>
          </a:xfrm>
          <a:prstGeom prst="rect">
            <a:avLst/>
          </a:prstGeom>
        </p:spPr>
      </p:pic>
      <p:pic>
        <p:nvPicPr>
          <p:cNvPr id="6" name="Picture 4" descr="A screenshot of a computer screen&#10;&#10;Description automatically generated">
            <a:extLst>
              <a:ext uri="{FF2B5EF4-FFF2-40B4-BE49-F238E27FC236}">
                <a16:creationId xmlns:a16="http://schemas.microsoft.com/office/drawing/2014/main" id="{71030983-D671-4C94-B81F-842415B5257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3008" y="1098919"/>
            <a:ext cx="6553622" cy="438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B9F002C-7860-46D5-B470-5B1B672C9A7A}"/>
              </a:ext>
            </a:extLst>
          </p:cNvPr>
          <p:cNvSpPr>
            <a:spLocks noGrp="1"/>
          </p:cNvSpPr>
          <p:nvPr>
            <p:ph type="title"/>
          </p:nvPr>
        </p:nvSpPr>
        <p:spPr>
          <a:xfrm>
            <a:off x="316898" y="371358"/>
            <a:ext cx="11449272" cy="423290"/>
          </a:xfrm>
        </p:spPr>
        <p:txBody>
          <a:bodyPr>
            <a:noAutofit/>
          </a:bodyPr>
          <a:lstStyle/>
          <a:p>
            <a:r>
              <a:rPr lang="en-US" alt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World’s largest Innovation Community in the Raw Materials Sector</a:t>
            </a:r>
          </a:p>
        </p:txBody>
      </p:sp>
      <p:sp>
        <p:nvSpPr>
          <p:cNvPr id="3" name="TextBox 2">
            <a:extLst>
              <a:ext uri="{FF2B5EF4-FFF2-40B4-BE49-F238E27FC236}">
                <a16:creationId xmlns:a16="http://schemas.microsoft.com/office/drawing/2014/main" id="{5050441C-4EDB-61FC-1759-D0886285B800}"/>
              </a:ext>
            </a:extLst>
          </p:cNvPr>
          <p:cNvSpPr txBox="1"/>
          <p:nvPr/>
        </p:nvSpPr>
        <p:spPr>
          <a:xfrm>
            <a:off x="1130138" y="3442800"/>
            <a:ext cx="2280111" cy="922304"/>
          </a:xfrm>
          <a:prstGeom prst="rect">
            <a:avLst/>
          </a:prstGeom>
          <a:noFill/>
        </p:spPr>
        <p:txBody>
          <a:bodyPr wrap="none" rtlCol="0">
            <a:spAutoFit/>
          </a:bodyPr>
          <a:lstStyle/>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237 members</a:t>
            </a:r>
          </a:p>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9 Greek partners</a:t>
            </a:r>
            <a:endParaRPr kumimoji="0" lang="en-US" sz="28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endParaRPr>
          </a:p>
        </p:txBody>
      </p:sp>
      <p:sp>
        <p:nvSpPr>
          <p:cNvPr id="7" name="TextBox 6">
            <a:extLst>
              <a:ext uri="{FF2B5EF4-FFF2-40B4-BE49-F238E27FC236}">
                <a16:creationId xmlns:a16="http://schemas.microsoft.com/office/drawing/2014/main" id="{270E7CAF-E226-AF83-0904-6B8503714BF3}"/>
              </a:ext>
            </a:extLst>
          </p:cNvPr>
          <p:cNvSpPr txBox="1"/>
          <p:nvPr/>
        </p:nvSpPr>
        <p:spPr>
          <a:xfrm>
            <a:off x="1032490" y="2492896"/>
            <a:ext cx="2475409"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Industry</a:t>
            </a:r>
          </a:p>
        </p:txBody>
      </p:sp>
      <p:sp>
        <p:nvSpPr>
          <p:cNvPr id="9" name="Θέση αριθμού διαφάνειας 2">
            <a:extLst>
              <a:ext uri="{FF2B5EF4-FFF2-40B4-BE49-F238E27FC236}">
                <a16:creationId xmlns:a16="http://schemas.microsoft.com/office/drawing/2014/main" id="{9F97CB39-450C-7B70-F0CC-68A25CE1F205}"/>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11</a:t>
            </a:fld>
            <a:endParaRPr lang="en-US" altLang="en-US"/>
          </a:p>
        </p:txBody>
      </p:sp>
    </p:spTree>
    <p:extLst>
      <p:ext uri="{BB962C8B-B14F-4D97-AF65-F5344CB8AC3E}">
        <p14:creationId xmlns:p14="http://schemas.microsoft.com/office/powerpoint/2010/main" val="27657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AB2FF96-A499-E77E-552F-1AF701DBA7DC}"/>
              </a:ext>
            </a:extLst>
          </p:cNvPr>
          <p:cNvSpPr txBox="1">
            <a:spLocks/>
          </p:cNvSpPr>
          <p:nvPr/>
        </p:nvSpPr>
        <p:spPr>
          <a:xfrm>
            <a:off x="695399" y="895209"/>
            <a:ext cx="3149600" cy="4824534"/>
          </a:xfrm>
          <a:prstGeom prst="round2DiagRect">
            <a:avLst>
              <a:gd name="adj1" fmla="val 41300"/>
              <a:gd name="adj2" fmla="val 0"/>
            </a:avLst>
          </a:prstGeom>
          <a:solidFill>
            <a:srgbClr val="004393"/>
          </a:solidFill>
          <a:ln w="31750">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47700" indent="-1793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1793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1793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95000"/>
              </a:lnSpc>
              <a:spcBef>
                <a:spcPts val="500"/>
              </a:spcBef>
              <a:spcAft>
                <a:spcPts val="500"/>
              </a:spcAft>
              <a:buClr>
                <a:srgbClr val="6BB745"/>
              </a:buClr>
              <a:buSzTx/>
              <a:buFont typeface="Arial" panose="020B0604020202020204" pitchFamily="34" charset="0"/>
              <a:buNone/>
              <a:tabLst/>
              <a:defRPr/>
            </a:pPr>
            <a:endParaRPr kumimoji="0" lang="en-US" altLang="en-US" sz="28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Light" panose="020F0302020204030204" pitchFamily="34" charset="0"/>
            </a:endParaRPr>
          </a:p>
        </p:txBody>
      </p:sp>
      <p:pic>
        <p:nvPicPr>
          <p:cNvPr id="11" name="Picture 4">
            <a:extLst>
              <a:ext uri="{FF2B5EF4-FFF2-40B4-BE49-F238E27FC236}">
                <a16:creationId xmlns:a16="http://schemas.microsoft.com/office/drawing/2014/main" id="{DA03A2B1-6362-31B6-8EBD-E857C5048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311" y="908721"/>
            <a:ext cx="6863016" cy="4824535"/>
          </a:xfrm>
          <a:prstGeom prst="rect">
            <a:avLst/>
          </a:prstGeom>
        </p:spPr>
      </p:pic>
      <p:pic>
        <p:nvPicPr>
          <p:cNvPr id="7" name="Picture 5">
            <a:extLst>
              <a:ext uri="{FF2B5EF4-FFF2-40B4-BE49-F238E27FC236}">
                <a16:creationId xmlns:a16="http://schemas.microsoft.com/office/drawing/2014/main" id="{E877FAF8-8034-4396-B59E-7B411813CD5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5658" y="1079840"/>
            <a:ext cx="6529664" cy="44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250A9C6-3CF2-4E99-7380-62CD8B5DE4B5}"/>
              </a:ext>
            </a:extLst>
          </p:cNvPr>
          <p:cNvSpPr>
            <a:spLocks noGrp="1"/>
          </p:cNvSpPr>
          <p:nvPr>
            <p:ph type="title"/>
          </p:nvPr>
        </p:nvSpPr>
        <p:spPr>
          <a:xfrm>
            <a:off x="119336" y="199117"/>
            <a:ext cx="11449272" cy="423290"/>
          </a:xfrm>
        </p:spPr>
        <p:txBody>
          <a:bodyPr>
            <a:noAutofit/>
          </a:bodyPr>
          <a:lstStyle/>
          <a:p>
            <a:r>
              <a:rPr lang="en-US" alt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World’s largest Innovation Community in the Raw Materials Sector</a:t>
            </a:r>
          </a:p>
        </p:txBody>
      </p:sp>
      <p:sp>
        <p:nvSpPr>
          <p:cNvPr id="6" name="TextBox 5">
            <a:extLst>
              <a:ext uri="{FF2B5EF4-FFF2-40B4-BE49-F238E27FC236}">
                <a16:creationId xmlns:a16="http://schemas.microsoft.com/office/drawing/2014/main" id="{6A048235-3B14-557F-12C4-6CA409B50F19}"/>
              </a:ext>
            </a:extLst>
          </p:cNvPr>
          <p:cNvSpPr txBox="1"/>
          <p:nvPr/>
        </p:nvSpPr>
        <p:spPr>
          <a:xfrm>
            <a:off x="1130143" y="3658824"/>
            <a:ext cx="2280111" cy="922304"/>
          </a:xfrm>
          <a:prstGeom prst="rect">
            <a:avLst/>
          </a:prstGeom>
          <a:noFill/>
        </p:spPr>
        <p:txBody>
          <a:bodyPr wrap="none" rtlCol="0">
            <a:spAutoFit/>
          </a:bodyPr>
          <a:lstStyle/>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64 members</a:t>
            </a:r>
          </a:p>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5 Greek partners</a:t>
            </a:r>
          </a:p>
        </p:txBody>
      </p:sp>
      <p:sp>
        <p:nvSpPr>
          <p:cNvPr id="9" name="TextBox 8">
            <a:extLst>
              <a:ext uri="{FF2B5EF4-FFF2-40B4-BE49-F238E27FC236}">
                <a16:creationId xmlns:a16="http://schemas.microsoft.com/office/drawing/2014/main" id="{631A0C5A-9AE6-F961-5312-0D1F7CFD32B2}"/>
              </a:ext>
            </a:extLst>
          </p:cNvPr>
          <p:cNvSpPr txBox="1"/>
          <p:nvPr/>
        </p:nvSpPr>
        <p:spPr>
          <a:xfrm>
            <a:off x="1032495" y="2156663"/>
            <a:ext cx="2475409"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Research &amp;</a:t>
            </a: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 </a:t>
            </a:r>
            <a:r>
              <a:rPr kumimoji="0" lang="en-US" altLang="en-US" sz="36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Technology</a:t>
            </a:r>
          </a:p>
        </p:txBody>
      </p:sp>
      <p:sp>
        <p:nvSpPr>
          <p:cNvPr id="4" name="Θέση αριθμού διαφάνειας 2">
            <a:extLst>
              <a:ext uri="{FF2B5EF4-FFF2-40B4-BE49-F238E27FC236}">
                <a16:creationId xmlns:a16="http://schemas.microsoft.com/office/drawing/2014/main" id="{CC718E14-E2BE-65DB-27CA-6A672893514B}"/>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12</a:t>
            </a:fld>
            <a:endParaRPr lang="en-US" altLang="en-US"/>
          </a:p>
        </p:txBody>
      </p:sp>
    </p:spTree>
    <p:extLst>
      <p:ext uri="{BB962C8B-B14F-4D97-AF65-F5344CB8AC3E}">
        <p14:creationId xmlns:p14="http://schemas.microsoft.com/office/powerpoint/2010/main" val="110881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4E3715C-1DEA-5E25-FC45-23E9450EB1AF}"/>
              </a:ext>
            </a:extLst>
          </p:cNvPr>
          <p:cNvSpPr txBox="1">
            <a:spLocks/>
          </p:cNvSpPr>
          <p:nvPr/>
        </p:nvSpPr>
        <p:spPr>
          <a:xfrm>
            <a:off x="695400" y="908722"/>
            <a:ext cx="3149600" cy="4824534"/>
          </a:xfrm>
          <a:prstGeom prst="round2DiagRect">
            <a:avLst>
              <a:gd name="adj1" fmla="val 41300"/>
              <a:gd name="adj2" fmla="val 0"/>
            </a:avLst>
          </a:prstGeom>
          <a:solidFill>
            <a:srgbClr val="004393"/>
          </a:solidFill>
          <a:ln w="31750">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47700" indent="-1793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1793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1793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95000"/>
              </a:lnSpc>
              <a:spcBef>
                <a:spcPts val="500"/>
              </a:spcBef>
              <a:spcAft>
                <a:spcPts val="500"/>
              </a:spcAft>
              <a:buClr>
                <a:srgbClr val="6BB745"/>
              </a:buClr>
              <a:buSzTx/>
              <a:buFont typeface="Arial" panose="020B0604020202020204" pitchFamily="34" charset="0"/>
              <a:buNone/>
              <a:tabLst/>
              <a:defRPr/>
            </a:pPr>
            <a:endParaRPr kumimoji="0" lang="en-US" altLang="en-US" sz="28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Light" panose="020F0302020204030204" pitchFamily="34" charset="0"/>
            </a:endParaRPr>
          </a:p>
        </p:txBody>
      </p:sp>
      <p:pic>
        <p:nvPicPr>
          <p:cNvPr id="13" name="Picture 4">
            <a:extLst>
              <a:ext uri="{FF2B5EF4-FFF2-40B4-BE49-F238E27FC236}">
                <a16:creationId xmlns:a16="http://schemas.microsoft.com/office/drawing/2014/main" id="{C3F407D5-97FC-C4B6-367C-E5F017E0D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311" y="908721"/>
            <a:ext cx="6863016" cy="4824535"/>
          </a:xfrm>
          <a:prstGeom prst="rect">
            <a:avLst/>
          </a:prstGeom>
        </p:spPr>
      </p:pic>
      <p:pic>
        <p:nvPicPr>
          <p:cNvPr id="6" name="Picture 6">
            <a:extLst>
              <a:ext uri="{FF2B5EF4-FFF2-40B4-BE49-F238E27FC236}">
                <a16:creationId xmlns:a16="http://schemas.microsoft.com/office/drawing/2014/main" id="{60C575DB-B226-4E77-BC46-A255C94CC6F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82095" y="1069682"/>
            <a:ext cx="6874946" cy="450261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06E7ECE-FC19-47F1-90F1-A6939E76A98B}"/>
              </a:ext>
            </a:extLst>
          </p:cNvPr>
          <p:cNvSpPr txBox="1">
            <a:spLocks/>
          </p:cNvSpPr>
          <p:nvPr/>
        </p:nvSpPr>
        <p:spPr bwMode="auto">
          <a:xfrm>
            <a:off x="186756" y="228520"/>
            <a:ext cx="11593288" cy="4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BB745"/>
                </a:solidFill>
                <a:effectLst/>
                <a:uLnTx/>
                <a:uFillTx/>
                <a:latin typeface="Titillium" panose="00000500000000000000" pitchFamily="50" charset="0"/>
                <a:ea typeface="+mj-ea"/>
                <a:cs typeface="Calibri" panose="020F0502020204030204" pitchFamily="34" charset="0"/>
                <a:sym typeface="Calibri" panose="020F0502020204030204" pitchFamily="34" charset="0"/>
              </a:rPr>
              <a:t>World’s largest Innovation Community in the Raw Materials Sector</a:t>
            </a:r>
          </a:p>
        </p:txBody>
      </p:sp>
      <p:sp>
        <p:nvSpPr>
          <p:cNvPr id="2" name="Θέση αριθμού διαφάνειας 1">
            <a:extLst>
              <a:ext uri="{FF2B5EF4-FFF2-40B4-BE49-F238E27FC236}">
                <a16:creationId xmlns:a16="http://schemas.microsoft.com/office/drawing/2014/main" id="{63104756-A2D7-DCE5-5191-0A99504CCFD8}"/>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 name="TextBox 2">
            <a:extLst>
              <a:ext uri="{FF2B5EF4-FFF2-40B4-BE49-F238E27FC236}">
                <a16:creationId xmlns:a16="http://schemas.microsoft.com/office/drawing/2014/main" id="{F9C402FD-F920-6034-F02B-CE42556A9910}"/>
              </a:ext>
            </a:extLst>
          </p:cNvPr>
          <p:cNvSpPr txBox="1"/>
          <p:nvPr/>
        </p:nvSpPr>
        <p:spPr>
          <a:xfrm>
            <a:off x="1187627" y="3717032"/>
            <a:ext cx="2165143" cy="922304"/>
          </a:xfrm>
          <a:prstGeom prst="rect">
            <a:avLst/>
          </a:prstGeom>
          <a:noFill/>
        </p:spPr>
        <p:txBody>
          <a:bodyPr wrap="none" rtlCol="0">
            <a:spAutoFit/>
          </a:bodyPr>
          <a:lstStyle/>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78 members</a:t>
            </a:r>
          </a:p>
          <a:p>
            <a:pPr marL="0" marR="0" lvl="0" indent="0" algn="ctr" defTabSz="914400" rtl="0" eaLnBrk="0" fontAlgn="base" latinLnBrk="0" hangingPunct="0">
              <a:lnSpc>
                <a:spcPct val="95000"/>
              </a:lnSpc>
              <a:spcBef>
                <a:spcPts val="500"/>
              </a:spcBef>
              <a:spcAft>
                <a:spcPts val="500"/>
              </a:spcAft>
              <a:buClr>
                <a:srgbClr val="6BB745"/>
              </a:buClr>
              <a:buSzTx/>
              <a:buFontTx/>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1 Greek partner</a:t>
            </a:r>
          </a:p>
        </p:txBody>
      </p:sp>
      <p:sp>
        <p:nvSpPr>
          <p:cNvPr id="10" name="TextBox 9">
            <a:extLst>
              <a:ext uri="{FF2B5EF4-FFF2-40B4-BE49-F238E27FC236}">
                <a16:creationId xmlns:a16="http://schemas.microsoft.com/office/drawing/2014/main" id="{23594A16-3E29-2AAA-4A8C-DAAE054FBF85}"/>
              </a:ext>
            </a:extLst>
          </p:cNvPr>
          <p:cNvSpPr txBox="1"/>
          <p:nvPr/>
        </p:nvSpPr>
        <p:spPr>
          <a:xfrm>
            <a:off x="1032493" y="2276872"/>
            <a:ext cx="2475409" cy="1200329"/>
          </a:xfrm>
          <a:prstGeom prst="rect">
            <a:avLst/>
          </a:prstGeom>
          <a:noFill/>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tillium" panose="00000500000000000000" pitchFamily="50" charset="0"/>
                <a:ea typeface="+mn-ea"/>
                <a:cs typeface="Calibri" panose="020F0502020204030204" pitchFamily="34" charset="0"/>
                <a:sym typeface="Calibri" panose="020F0502020204030204" pitchFamily="34" charset="0"/>
              </a:rPr>
              <a:t>Higher Education</a:t>
            </a:r>
            <a:endParaRPr kumimoji="0" lang="el-GR" sz="3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9070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a:extLst>
              <a:ext uri="{FF2B5EF4-FFF2-40B4-BE49-F238E27FC236}">
                <a16:creationId xmlns:a16="http://schemas.microsoft.com/office/drawing/2014/main" id="{29E2FC07-10D0-B1B2-6618-7653A807CDD9}"/>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b="-26113"/>
          <a:stretch/>
        </p:blipFill>
        <p:spPr>
          <a:xfrm flipH="1">
            <a:off x="6614075" y="1484784"/>
            <a:ext cx="6898750" cy="6991680"/>
          </a:xfrm>
          <a:effectLst>
            <a:glow rad="787400">
              <a:schemeClr val="accent1">
                <a:alpha val="13000"/>
              </a:schemeClr>
            </a:glow>
          </a:effectLst>
        </p:spPr>
      </p:pic>
      <p:sp>
        <p:nvSpPr>
          <p:cNvPr id="3" name="Θέση κειμένου 2">
            <a:extLst>
              <a:ext uri="{FF2B5EF4-FFF2-40B4-BE49-F238E27FC236}">
                <a16:creationId xmlns:a16="http://schemas.microsoft.com/office/drawing/2014/main" id="{4CC2705A-E3F1-C168-0E65-BB952F01F58D}"/>
              </a:ext>
            </a:extLst>
          </p:cNvPr>
          <p:cNvSpPr>
            <a:spLocks noGrp="1"/>
          </p:cNvSpPr>
          <p:nvPr>
            <p:ph type="body" sz="quarter" idx="13"/>
          </p:nvPr>
        </p:nvSpPr>
        <p:spPr>
          <a:xfrm>
            <a:off x="455373" y="2780928"/>
            <a:ext cx="4679589" cy="432048"/>
          </a:xfrm>
        </p:spPr>
        <p:txBody>
          <a:bodyPr/>
          <a:lstStyle/>
          <a:p>
            <a:r>
              <a:rPr lang="en-US" sz="2400">
                <a:latin typeface="Titillium" panose="00000500000000000000"/>
              </a:rPr>
              <a:t>KIC Added Value Activity</a:t>
            </a:r>
            <a:endParaRPr lang="el-GR" sz="2400"/>
          </a:p>
        </p:txBody>
      </p:sp>
      <p:sp>
        <p:nvSpPr>
          <p:cNvPr id="4" name="Τίτλος 3">
            <a:extLst>
              <a:ext uri="{FF2B5EF4-FFF2-40B4-BE49-F238E27FC236}">
                <a16:creationId xmlns:a16="http://schemas.microsoft.com/office/drawing/2014/main" id="{431AAF97-2AE3-B5DA-0C58-7C1B0BD78DF3}"/>
              </a:ext>
            </a:extLst>
          </p:cNvPr>
          <p:cNvSpPr>
            <a:spLocks noGrp="1"/>
          </p:cNvSpPr>
          <p:nvPr>
            <p:ph type="title"/>
          </p:nvPr>
        </p:nvSpPr>
        <p:spPr>
          <a:xfrm>
            <a:off x="455373" y="1844824"/>
            <a:ext cx="4704523" cy="936104"/>
          </a:xfrm>
        </p:spPr>
        <p:txBody>
          <a:bodyPr/>
          <a:lstStyle/>
          <a:p>
            <a:r>
              <a:rPr lang="en-US" sz="5400">
                <a:latin typeface="Titilium"/>
              </a:rPr>
              <a:t>KAVA CALL 12</a:t>
            </a:r>
            <a:endParaRPr lang="el-GR" sz="5400">
              <a:latin typeface="Titilium"/>
            </a:endParaRPr>
          </a:p>
        </p:txBody>
      </p:sp>
      <p:pic>
        <p:nvPicPr>
          <p:cNvPr id="2" name="Picture 3">
            <a:extLst>
              <a:ext uri="{FF2B5EF4-FFF2-40B4-BE49-F238E27FC236}">
                <a16:creationId xmlns:a16="http://schemas.microsoft.com/office/drawing/2014/main" id="{4EC4E8F2-5FCD-EFF1-6B38-CE2C6DC02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60" y="3356992"/>
            <a:ext cx="3744416" cy="1944216"/>
          </a:xfrm>
          <a:prstGeom prst="rect">
            <a:avLst/>
          </a:prstGeom>
        </p:spPr>
      </p:pic>
      <p:sp>
        <p:nvSpPr>
          <p:cNvPr id="5" name="TextBox 4">
            <a:extLst>
              <a:ext uri="{FF2B5EF4-FFF2-40B4-BE49-F238E27FC236}">
                <a16:creationId xmlns:a16="http://schemas.microsoft.com/office/drawing/2014/main" id="{15809D89-4EA2-3137-7E9C-8708145DF5B5}"/>
              </a:ext>
            </a:extLst>
          </p:cNvPr>
          <p:cNvSpPr txBox="1"/>
          <p:nvPr/>
        </p:nvSpPr>
        <p:spPr>
          <a:xfrm>
            <a:off x="820190" y="3448441"/>
            <a:ext cx="3174325" cy="1711366"/>
          </a:xfrm>
          <a:prstGeom prst="rect">
            <a:avLst/>
          </a:prstGeom>
          <a:noFill/>
        </p:spPr>
        <p:txBody>
          <a:bodyPr wrap="square" rtlCol="0">
            <a:spAutoFit/>
          </a:bodyPr>
          <a:lstStyle/>
          <a:p>
            <a:pPr marL="0" marR="0" lvl="0" indent="0" defTabSz="914400" rtl="0" eaLnBrk="0" fontAlgn="base" latinLnBrk="0" hangingPunct="0">
              <a:lnSpc>
                <a:spcPct val="150000"/>
              </a:lnSpc>
              <a:spcBef>
                <a:spcPct val="0"/>
              </a:spcBef>
              <a:spcAft>
                <a:spcPct val="0"/>
              </a:spcAft>
              <a:buClrTx/>
              <a:buSzTx/>
              <a:buFontTx/>
              <a:buNone/>
              <a:tabLst/>
              <a:defRPr/>
            </a:pPr>
            <a:r>
              <a:rPr kumimoji="0" lang="en-US"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EIT </a:t>
            </a:r>
            <a:r>
              <a:rPr kumimoji="0" lang="en-US" b="0" i="0" u="none" strike="noStrike" kern="1200" cap="none" spc="0" normalizeH="0" baseline="0" noProof="0" err="1">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Lighthouses</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Responsible Sourcing</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Sustainable Materials</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Circular Societies</a:t>
            </a:r>
          </a:p>
        </p:txBody>
      </p:sp>
      <p:cxnSp>
        <p:nvCxnSpPr>
          <p:cNvPr id="7" name="Ευθεία γραμμή σύνδεσης 6">
            <a:extLst>
              <a:ext uri="{FF2B5EF4-FFF2-40B4-BE49-F238E27FC236}">
                <a16:creationId xmlns:a16="http://schemas.microsoft.com/office/drawing/2014/main" id="{6E8B64B0-FD97-B611-3983-196EA072BE47}"/>
              </a:ext>
            </a:extLst>
          </p:cNvPr>
          <p:cNvCxnSpPr>
            <a:cxnSpLocks/>
          </p:cNvCxnSpPr>
          <p:nvPr/>
        </p:nvCxnSpPr>
        <p:spPr>
          <a:xfrm>
            <a:off x="618586" y="3573016"/>
            <a:ext cx="0" cy="1586791"/>
          </a:xfrm>
          <a:prstGeom prst="line">
            <a:avLst/>
          </a:prstGeom>
          <a:ln w="19050">
            <a:solidFill>
              <a:srgbClr val="7FC25E"/>
            </a:solidFill>
          </a:ln>
        </p:spPr>
        <p:style>
          <a:lnRef idx="1">
            <a:schemeClr val="accent1"/>
          </a:lnRef>
          <a:fillRef idx="0">
            <a:schemeClr val="accent1"/>
          </a:fillRef>
          <a:effectRef idx="0">
            <a:schemeClr val="accent1"/>
          </a:effectRef>
          <a:fontRef idx="minor">
            <a:schemeClr val="tx1"/>
          </a:fontRef>
        </p:style>
      </p:cxnSp>
      <p:sp>
        <p:nvSpPr>
          <p:cNvPr id="8" name="Οβάλ 7">
            <a:extLst>
              <a:ext uri="{FF2B5EF4-FFF2-40B4-BE49-F238E27FC236}">
                <a16:creationId xmlns:a16="http://schemas.microsoft.com/office/drawing/2014/main" id="{C81DA6A5-C775-226B-8664-AC6058511806}"/>
              </a:ext>
            </a:extLst>
          </p:cNvPr>
          <p:cNvSpPr/>
          <p:nvPr/>
        </p:nvSpPr>
        <p:spPr>
          <a:xfrm>
            <a:off x="546579" y="3684682"/>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8335D0CE-498E-ABA2-E163-A3DCD42ED825}"/>
              </a:ext>
            </a:extLst>
          </p:cNvPr>
          <p:cNvSpPr/>
          <p:nvPr/>
        </p:nvSpPr>
        <p:spPr>
          <a:xfrm>
            <a:off x="546579" y="4087136"/>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8B118387-8D38-EB18-2D1F-72A51F9C2A07}"/>
              </a:ext>
            </a:extLst>
          </p:cNvPr>
          <p:cNvSpPr/>
          <p:nvPr/>
        </p:nvSpPr>
        <p:spPr>
          <a:xfrm>
            <a:off x="546579" y="4489590"/>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D32EC684-497A-07D9-A41C-EED4FE026D32}"/>
              </a:ext>
            </a:extLst>
          </p:cNvPr>
          <p:cNvSpPr/>
          <p:nvPr/>
        </p:nvSpPr>
        <p:spPr>
          <a:xfrm>
            <a:off x="546579" y="4934457"/>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05578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descr="Text Placeholder 3">
            <a:extLst>
              <a:ext uri="{FF2B5EF4-FFF2-40B4-BE49-F238E27FC236}">
                <a16:creationId xmlns:a16="http://schemas.microsoft.com/office/drawing/2014/main" id="{004A8EBE-1305-45DC-A168-C4D057A900C8}"/>
              </a:ext>
            </a:extLst>
          </p:cNvPr>
          <p:cNvSpPr>
            <a:spLocks noGrp="1"/>
          </p:cNvSpPr>
          <p:nvPr>
            <p:ph type="body" sz="half" idx="1"/>
          </p:nvPr>
        </p:nvSpPr>
        <p:spPr>
          <a:xfrm>
            <a:off x="420669" y="1158468"/>
            <a:ext cx="5462172" cy="1884786"/>
          </a:xfrm>
          <a:prstGeom prst="round2DiagRect">
            <a:avLst>
              <a:gd name="adj1" fmla="val 22244"/>
              <a:gd name="adj2" fmla="val 0"/>
            </a:avLst>
          </a:prstGeom>
          <a:solidFill>
            <a:srgbClr val="034EA2"/>
          </a:solidFill>
        </p:spPr>
        <p:txBody>
          <a:bodyPr anchor="ctr"/>
          <a:lstStyle/>
          <a:p>
            <a:pPr marL="0" indent="0" algn="just" eaLnBrk="1">
              <a:lnSpc>
                <a:spcPct val="100000"/>
              </a:lnSpc>
              <a:buClr>
                <a:srgbClr val="6BB745"/>
              </a:buClr>
              <a:buNone/>
            </a:pPr>
            <a:r>
              <a:rPr lang="en-US" altLang="en-US" sz="2400">
                <a:solidFill>
                  <a:srgbClr val="FFFFFF"/>
                </a:solidFill>
                <a:latin typeface="Titillium" panose="00000500000000000000" pitchFamily="50" charset="0"/>
                <a:cs typeface="Calibri Light" panose="020F0302020204030204" pitchFamily="34" charset="0"/>
                <a:sym typeface="Calibri Light" panose="020F0302020204030204" pitchFamily="34" charset="0"/>
              </a:rPr>
              <a:t>Lighthouses are high-impact, long-term innovation activities that address the </a:t>
            </a:r>
            <a:r>
              <a:rPr lang="en-US" altLang="en-US" sz="2400" b="1">
                <a:solidFill>
                  <a:srgbClr val="6BB745"/>
                </a:solidFill>
                <a:latin typeface="Titillium" panose="00000500000000000000" pitchFamily="50" charset="0"/>
                <a:cs typeface="Calibri Light" panose="020F0302020204030204" pitchFamily="34" charset="0"/>
                <a:sym typeface="Calibri Light" panose="020F0302020204030204" pitchFamily="34" charset="0"/>
              </a:rPr>
              <a:t>economic, societal and environmental challenges</a:t>
            </a:r>
            <a:r>
              <a:rPr lang="en-US" altLang="en-US" sz="2400">
                <a:solidFill>
                  <a:srgbClr val="FFFFFF"/>
                </a:solidFill>
                <a:latin typeface="Titillium" panose="00000500000000000000" pitchFamily="50" charset="0"/>
                <a:cs typeface="Calibri Light" panose="020F0302020204030204" pitchFamily="34" charset="0"/>
                <a:sym typeface="Calibri Light" panose="020F0302020204030204" pitchFamily="34" charset="0"/>
              </a:rPr>
              <a:t> in Europe.</a:t>
            </a:r>
          </a:p>
        </p:txBody>
      </p:sp>
      <p:sp>
        <p:nvSpPr>
          <p:cNvPr id="32772" name="Rectangle 3" descr="Title 7">
            <a:extLst>
              <a:ext uri="{FF2B5EF4-FFF2-40B4-BE49-F238E27FC236}">
                <a16:creationId xmlns:a16="http://schemas.microsoft.com/office/drawing/2014/main" id="{28D585A2-2E52-4D13-A7EA-09C56A3D2B05}"/>
              </a:ext>
            </a:extLst>
          </p:cNvPr>
          <p:cNvSpPr>
            <a:spLocks noGrp="1"/>
          </p:cNvSpPr>
          <p:nvPr>
            <p:ph type="title"/>
          </p:nvPr>
        </p:nvSpPr>
        <p:spPr>
          <a:xfrm>
            <a:off x="333928" y="255637"/>
            <a:ext cx="11510963" cy="492125"/>
          </a:xfrm>
        </p:spPr>
        <p:txBody>
          <a:bodyPr/>
          <a:lstStyle/>
          <a:p>
            <a:pPr eaLnBrk="1">
              <a:lnSpc>
                <a:spcPct val="100000"/>
              </a:lnSpc>
              <a:spcBef>
                <a:spcPts val="700"/>
              </a:spcBef>
            </a:pPr>
            <a:r>
              <a:rPr lang="en-US" altLang="en-US" sz="3200" b="1">
                <a:solidFill>
                  <a:srgbClr val="6BB745"/>
                </a:solidFill>
                <a:latin typeface="Titillium" panose="00000500000000000000" pitchFamily="50" charset="0"/>
                <a:ea typeface="+mn-ea"/>
                <a:cs typeface="Calibri" panose="020F0502020204030204" pitchFamily="34" charset="0"/>
                <a:sym typeface="Titillium" panose="00000500000000000000" pitchFamily="50" charset="0"/>
              </a:rPr>
              <a:t>EIT </a:t>
            </a:r>
            <a:r>
              <a:rPr lang="en-US" altLang="en-US" sz="3200" b="1" err="1">
                <a:solidFill>
                  <a:srgbClr val="6BB745"/>
                </a:solidFill>
                <a:latin typeface="Titillium" panose="00000500000000000000" pitchFamily="50" charset="0"/>
                <a:ea typeface="+mn-ea"/>
                <a:cs typeface="Calibri" panose="020F0502020204030204" pitchFamily="34" charset="0"/>
                <a:sym typeface="Titillium" panose="00000500000000000000" pitchFamily="50" charset="0"/>
              </a:rPr>
              <a:t>RawMaterials</a:t>
            </a:r>
            <a:r>
              <a:rPr lang="en-US" altLang="en-US" sz="3200" b="1">
                <a:solidFill>
                  <a:srgbClr val="6BB745"/>
                </a:solidFill>
                <a:latin typeface="Titillium" panose="00000500000000000000" pitchFamily="50" charset="0"/>
                <a:ea typeface="+mn-ea"/>
                <a:cs typeface="Calibri" panose="020F0502020204030204" pitchFamily="34" charset="0"/>
                <a:sym typeface="Titillium" panose="00000500000000000000" pitchFamily="50" charset="0"/>
              </a:rPr>
              <a:t> - Lighthouses</a:t>
            </a:r>
            <a:br>
              <a:rPr lang="en-US" altLang="en-US" sz="2800">
                <a:solidFill>
                  <a:srgbClr val="6BB745"/>
                </a:solidFill>
                <a:latin typeface="Titillium" panose="00000500000000000000" pitchFamily="50" charset="0"/>
                <a:sym typeface="Titillium" panose="00000500000000000000" pitchFamily="50" charset="0"/>
              </a:rPr>
            </a:br>
            <a:endParaRPr lang="en-US" altLang="en-US" sz="2800">
              <a:solidFill>
                <a:srgbClr val="6BB745"/>
              </a:solidFill>
            </a:endParaRPr>
          </a:p>
        </p:txBody>
      </p:sp>
      <p:grpSp>
        <p:nvGrpSpPr>
          <p:cNvPr id="32805" name="Ομάδα 32804">
            <a:extLst>
              <a:ext uri="{FF2B5EF4-FFF2-40B4-BE49-F238E27FC236}">
                <a16:creationId xmlns:a16="http://schemas.microsoft.com/office/drawing/2014/main" id="{847BDBAD-2ABC-1373-9D32-67D7B606CFF2}"/>
              </a:ext>
            </a:extLst>
          </p:cNvPr>
          <p:cNvGrpSpPr/>
          <p:nvPr/>
        </p:nvGrpSpPr>
        <p:grpSpPr>
          <a:xfrm>
            <a:off x="6325002" y="905750"/>
            <a:ext cx="4023331" cy="1491400"/>
            <a:chOff x="6457647" y="1195549"/>
            <a:chExt cx="3379572" cy="1491400"/>
          </a:xfrm>
        </p:grpSpPr>
        <p:grpSp>
          <p:nvGrpSpPr>
            <p:cNvPr id="32774" name="Ομάδα 32773">
              <a:extLst>
                <a:ext uri="{FF2B5EF4-FFF2-40B4-BE49-F238E27FC236}">
                  <a16:creationId xmlns:a16="http://schemas.microsoft.com/office/drawing/2014/main" id="{7ED3F93B-53B1-1329-09A4-B16E0F47B52D}"/>
                </a:ext>
              </a:extLst>
            </p:cNvPr>
            <p:cNvGrpSpPr/>
            <p:nvPr/>
          </p:nvGrpSpPr>
          <p:grpSpPr>
            <a:xfrm>
              <a:off x="6457647" y="1195549"/>
              <a:ext cx="875411" cy="1067116"/>
              <a:chOff x="9264352" y="1342"/>
              <a:chExt cx="875411" cy="1067116"/>
            </a:xfrm>
          </p:grpSpPr>
          <p:grpSp>
            <p:nvGrpSpPr>
              <p:cNvPr id="31" name="Ομάδα 30">
                <a:extLst>
                  <a:ext uri="{FF2B5EF4-FFF2-40B4-BE49-F238E27FC236}">
                    <a16:creationId xmlns:a16="http://schemas.microsoft.com/office/drawing/2014/main" id="{F83FB08A-CD7C-132B-3C73-3C4467F7777C}"/>
                  </a:ext>
                </a:extLst>
              </p:cNvPr>
              <p:cNvGrpSpPr/>
              <p:nvPr/>
            </p:nvGrpSpPr>
            <p:grpSpPr>
              <a:xfrm>
                <a:off x="9264352" y="1342"/>
                <a:ext cx="875411" cy="1067116"/>
                <a:chOff x="7054875" y="1022062"/>
                <a:chExt cx="1129357" cy="1760463"/>
              </a:xfrm>
              <a:noFill/>
            </p:grpSpPr>
            <p:grpSp>
              <p:nvGrpSpPr>
                <p:cNvPr id="25" name="Ομάδα 24">
                  <a:extLst>
                    <a:ext uri="{FF2B5EF4-FFF2-40B4-BE49-F238E27FC236}">
                      <a16:creationId xmlns:a16="http://schemas.microsoft.com/office/drawing/2014/main" id="{51E31134-911A-697D-AC86-5AF59393DE9F}"/>
                    </a:ext>
                  </a:extLst>
                </p:cNvPr>
                <p:cNvGrpSpPr/>
                <p:nvPr/>
              </p:nvGrpSpPr>
              <p:grpSpPr>
                <a:xfrm>
                  <a:off x="7464152" y="1022062"/>
                  <a:ext cx="720080" cy="1760463"/>
                  <a:chOff x="7464152" y="1022062"/>
                  <a:chExt cx="720080" cy="1760463"/>
                </a:xfrm>
                <a:grpFill/>
              </p:grpSpPr>
              <p:sp>
                <p:nvSpPr>
                  <p:cNvPr id="17" name="Ελεύθερη σχεδίαση: Σχήμα 16">
                    <a:extLst>
                      <a:ext uri="{FF2B5EF4-FFF2-40B4-BE49-F238E27FC236}">
                        <a16:creationId xmlns:a16="http://schemas.microsoft.com/office/drawing/2014/main" id="{CE677F48-2303-1B77-E598-F057C76E2386}"/>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9" name="Οβάλ 18">
                    <a:extLst>
                      <a:ext uri="{FF2B5EF4-FFF2-40B4-BE49-F238E27FC236}">
                        <a16:creationId xmlns:a16="http://schemas.microsoft.com/office/drawing/2014/main" id="{AF42ED09-C0AD-86CF-6256-6F737BB47519}"/>
                      </a:ext>
                    </a:extLst>
                  </p:cNvPr>
                  <p:cNvSpPr/>
                  <p:nvPr/>
                </p:nvSpPr>
                <p:spPr bwMode="auto">
                  <a:xfrm>
                    <a:off x="7740798" y="1022062"/>
                    <a:ext cx="166786" cy="999592"/>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8" name="Ορθογώνιο: Στρογγύλεμα επάνω γωνιών 17">
                    <a:extLst>
                      <a:ext uri="{FF2B5EF4-FFF2-40B4-BE49-F238E27FC236}">
                        <a16:creationId xmlns:a16="http://schemas.microsoft.com/office/drawing/2014/main" id="{C4D30C37-70EC-49B9-6380-FAA740E4BBBF}"/>
                      </a:ext>
                    </a:extLst>
                  </p:cNvPr>
                  <p:cNvSpPr/>
                  <p:nvPr/>
                </p:nvSpPr>
                <p:spPr bwMode="auto">
                  <a:xfrm>
                    <a:off x="7680174" y="1249310"/>
                    <a:ext cx="288033" cy="758976"/>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24" name="Ευθεία γραμμή σύνδεσης 23">
                    <a:extLst>
                      <a:ext uri="{FF2B5EF4-FFF2-40B4-BE49-F238E27FC236}">
                        <a16:creationId xmlns:a16="http://schemas.microsoft.com/office/drawing/2014/main" id="{EEB4D00B-94AC-F598-04C1-36316D6A39AD}"/>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Ευθεία γραμμή σύνδεσης 27">
                  <a:extLst>
                    <a:ext uri="{FF2B5EF4-FFF2-40B4-BE49-F238E27FC236}">
                      <a16:creationId xmlns:a16="http://schemas.microsoft.com/office/drawing/2014/main" id="{CEB0DCF3-2552-E71B-52F7-0C8A988D4480}"/>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Ευθεία γραμμή σύνδεσης 29">
                  <a:extLst>
                    <a:ext uri="{FF2B5EF4-FFF2-40B4-BE49-F238E27FC236}">
                      <a16:creationId xmlns:a16="http://schemas.microsoft.com/office/drawing/2014/main" id="{2E66DAF7-9A98-C13E-7D1F-7E0382352DBE}"/>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2770" name="Ευθεία γραμμή σύνδεσης 32769">
                <a:extLst>
                  <a:ext uri="{FF2B5EF4-FFF2-40B4-BE49-F238E27FC236}">
                    <a16:creationId xmlns:a16="http://schemas.microsoft.com/office/drawing/2014/main" id="{C0690718-7BFC-D57F-0C02-99563CB50295}"/>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Rectangle: Rounded Corners 5">
              <a:extLst>
                <a:ext uri="{FF2B5EF4-FFF2-40B4-BE49-F238E27FC236}">
                  <a16:creationId xmlns:a16="http://schemas.microsoft.com/office/drawing/2014/main" id="{7DA434BB-EB40-4561-A6E0-D34ACCAE04A9}"/>
                </a:ext>
              </a:extLst>
            </p:cNvPr>
            <p:cNvSpPr/>
            <p:nvPr/>
          </p:nvSpPr>
          <p:spPr bwMode="auto">
            <a:xfrm>
              <a:off x="7109147" y="1518410"/>
              <a:ext cx="2728072" cy="1168539"/>
            </a:xfrm>
            <a:prstGeom prst="round2DiagRect">
              <a:avLst>
                <a:gd name="adj1" fmla="val 50000"/>
                <a:gd name="adj2" fmla="val 0"/>
              </a:avLst>
            </a:prstGeom>
            <a:solidFill>
              <a:schemeClr val="bg1"/>
            </a:solidFill>
            <a:ln w="28575" cap="flat" cmpd="sng" algn="ctr">
              <a:solidFill>
                <a:srgbClr val="004393"/>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tillium" panose="00000500000000000000"/>
                  <a:ea typeface="+mn-ea"/>
                  <a:cs typeface="Calibri" panose="020F0502020204030204" pitchFamily="34" charset="0"/>
                  <a:sym typeface="Calibri" panose="020F0502020204030204" pitchFamily="34" charset="0"/>
                </a:rPr>
                <a:t>Responsible sourcing</a:t>
              </a:r>
            </a:p>
          </p:txBody>
        </p:sp>
      </p:grpSp>
      <p:sp>
        <p:nvSpPr>
          <p:cNvPr id="32775" name="Rectangle 2" descr="Text Placeholder 3">
            <a:extLst>
              <a:ext uri="{FF2B5EF4-FFF2-40B4-BE49-F238E27FC236}">
                <a16:creationId xmlns:a16="http://schemas.microsoft.com/office/drawing/2014/main" id="{0B536AC0-0E68-4043-B294-63A17472F190}"/>
              </a:ext>
            </a:extLst>
          </p:cNvPr>
          <p:cNvSpPr txBox="1">
            <a:spLocks/>
          </p:cNvSpPr>
          <p:nvPr/>
        </p:nvSpPr>
        <p:spPr bwMode="auto">
          <a:xfrm flipH="1">
            <a:off x="425224" y="3220490"/>
            <a:ext cx="5457617" cy="2479042"/>
          </a:xfrm>
          <a:prstGeom prst="round2DiagRect">
            <a:avLst>
              <a:gd name="adj1" fmla="val 22244"/>
              <a:gd name="adj2" fmla="val 0"/>
            </a:avLst>
          </a:prstGeom>
          <a:solidFill>
            <a:srgbClr val="034EA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08000" tIns="108000" rIns="108000" bIns="10800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0">
              <a:lnSpc>
                <a:spcPct val="90000"/>
              </a:lnSpc>
              <a:spcBef>
                <a:spcPts val="1000"/>
              </a:spcBef>
              <a:spcAft>
                <a:spcPts val="0"/>
              </a:spcAft>
              <a:buClr>
                <a:srgbClr val="6BB745"/>
              </a:buClr>
              <a:buSzPct val="100000"/>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Titillium" panose="00000500000000000000"/>
                <a:ea typeface="+mn-ea"/>
                <a:cs typeface="Calibri Light" panose="020F0302020204030204" pitchFamily="34" charset="0"/>
                <a:sym typeface="Calibri" panose="020F0502020204030204" pitchFamily="34" charset="0"/>
              </a:rPr>
              <a:t>Lighthouses are implemented through actions such as:</a:t>
            </a:r>
            <a:endParaRPr kumimoji="0" lang="el-GR" sz="2400" b="0" i="0" u="none" strike="noStrike" kern="1200" cap="none" spc="0" normalizeH="0" baseline="0" noProof="0">
              <a:ln>
                <a:noFill/>
              </a:ln>
              <a:solidFill>
                <a:srgbClr val="000000"/>
              </a:solidFill>
              <a:effectLst/>
              <a:uLnTx/>
              <a:uFillTx/>
              <a:latin typeface="Calibri"/>
              <a:ea typeface="+mn-ea"/>
              <a:cs typeface="Calibri"/>
              <a:sym typeface="Calibri" panose="020F0502020204030204" pitchFamily="34" charset="0"/>
            </a:endParaRPr>
          </a:p>
          <a:p>
            <a:pPr marL="628650" marR="0" lvl="0" indent="-273050" algn="l" defTabSz="914400" rtl="0" eaLnBrk="1" fontAlgn="base" latinLnBrk="0" hangingPunct="0">
              <a:lnSpc>
                <a:spcPct val="90000"/>
              </a:lnSpc>
              <a:spcBef>
                <a:spcPts val="10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Titillium" panose="00000500000000000000"/>
                <a:ea typeface="+mn-ea"/>
                <a:cs typeface="Calibri Light" panose="020F0302020204030204" pitchFamily="34" charset="0"/>
                <a:sym typeface="Calibri" panose="020F0502020204030204" pitchFamily="34" charset="0"/>
              </a:rPr>
              <a:t>Innovation and Education Projects, </a:t>
            </a:r>
            <a:endParaRPr kumimoji="0" lang="el-GR" sz="2400" b="0" i="0" u="none" strike="noStrike" kern="1200" cap="none" spc="0" normalizeH="0" baseline="0" noProof="0">
              <a:ln>
                <a:noFill/>
              </a:ln>
              <a:solidFill>
                <a:srgbClr val="000000"/>
              </a:solidFill>
              <a:effectLst/>
              <a:uLnTx/>
              <a:uFillTx/>
              <a:latin typeface="Calibri"/>
              <a:ea typeface="+mn-ea"/>
              <a:cs typeface="Calibri"/>
              <a:sym typeface="Calibri" panose="020F0502020204030204" pitchFamily="34" charset="0"/>
            </a:endParaRPr>
          </a:p>
          <a:p>
            <a:pPr marL="628650" marR="0" lvl="0" indent="-273050" algn="l" defTabSz="914400" rtl="0" eaLnBrk="1" fontAlgn="base" latinLnBrk="0" hangingPunct="0">
              <a:lnSpc>
                <a:spcPct val="90000"/>
              </a:lnSpc>
              <a:spcBef>
                <a:spcPts val="10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Titillium" panose="00000500000000000000"/>
                <a:ea typeface="+mn-ea"/>
                <a:cs typeface="Calibri Light" panose="020F0302020204030204" pitchFamily="34" charset="0"/>
                <a:sym typeface="Calibri" panose="020F0502020204030204" pitchFamily="34" charset="0"/>
              </a:rPr>
              <a:t>Matchmaking events, and </a:t>
            </a:r>
            <a:endParaRPr kumimoji="0" lang="el-GR" sz="2400" b="0" i="0" u="none" strike="noStrike" kern="1200" cap="none" spc="0" normalizeH="0" baseline="0" noProof="0">
              <a:ln>
                <a:noFill/>
              </a:ln>
              <a:solidFill>
                <a:srgbClr val="000000"/>
              </a:solidFill>
              <a:effectLst/>
              <a:uLnTx/>
              <a:uFillTx/>
              <a:latin typeface="Calibri"/>
              <a:ea typeface="+mn-ea"/>
              <a:cs typeface="Calibri"/>
              <a:sym typeface="Calibri" panose="020F0502020204030204" pitchFamily="34" charset="0"/>
            </a:endParaRPr>
          </a:p>
          <a:p>
            <a:pPr marL="628650" marR="0" lvl="0" indent="-273050" algn="l" defTabSz="914400" rtl="0" eaLnBrk="1" fontAlgn="base" latinLnBrk="0" hangingPunct="0">
              <a:lnSpc>
                <a:spcPct val="90000"/>
              </a:lnSpc>
              <a:spcBef>
                <a:spcPts val="10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Titillium" panose="00000500000000000000"/>
                <a:ea typeface="+mn-ea"/>
                <a:cs typeface="Calibri Light" panose="020F0302020204030204" pitchFamily="34" charset="0"/>
                <a:sym typeface="Calibri" panose="020F0502020204030204" pitchFamily="34" charset="0"/>
              </a:rPr>
              <a:t>Business creation activities.</a:t>
            </a:r>
            <a:endParaRPr kumimoji="0" lang="el-GR" sz="2400" b="0" i="0" u="none" strike="noStrike" kern="1200" cap="none" spc="0" normalizeH="0" baseline="0" noProof="0">
              <a:ln>
                <a:noFill/>
              </a:ln>
              <a:solidFill>
                <a:srgbClr val="000000"/>
              </a:solidFill>
              <a:effectLst/>
              <a:uLnTx/>
              <a:uFillTx/>
              <a:latin typeface="Calibri"/>
              <a:ea typeface="+mn-ea"/>
              <a:cs typeface="Calibri"/>
              <a:sym typeface="Calibri" panose="020F0502020204030204" pitchFamily="34" charset="0"/>
            </a:endParaRPr>
          </a:p>
        </p:txBody>
      </p:sp>
      <p:grpSp>
        <p:nvGrpSpPr>
          <p:cNvPr id="32831" name="Ομάδα 32830">
            <a:extLst>
              <a:ext uri="{FF2B5EF4-FFF2-40B4-BE49-F238E27FC236}">
                <a16:creationId xmlns:a16="http://schemas.microsoft.com/office/drawing/2014/main" id="{4BDA1B77-9F90-C61F-E7DE-C5275E8FA52D}"/>
              </a:ext>
            </a:extLst>
          </p:cNvPr>
          <p:cNvGrpSpPr/>
          <p:nvPr/>
        </p:nvGrpSpPr>
        <p:grpSpPr>
          <a:xfrm>
            <a:off x="6974588" y="2775285"/>
            <a:ext cx="4115415" cy="1491400"/>
            <a:chOff x="7295937" y="2332006"/>
            <a:chExt cx="3379572" cy="1491400"/>
          </a:xfrm>
        </p:grpSpPr>
        <p:grpSp>
          <p:nvGrpSpPr>
            <p:cNvPr id="1039" name="Ομάδα 1038">
              <a:extLst>
                <a:ext uri="{FF2B5EF4-FFF2-40B4-BE49-F238E27FC236}">
                  <a16:creationId xmlns:a16="http://schemas.microsoft.com/office/drawing/2014/main" id="{A1779E4E-F20A-3ABB-192C-F0A12075ED25}"/>
                </a:ext>
              </a:extLst>
            </p:cNvPr>
            <p:cNvGrpSpPr/>
            <p:nvPr/>
          </p:nvGrpSpPr>
          <p:grpSpPr>
            <a:xfrm>
              <a:off x="7295937" y="2332006"/>
              <a:ext cx="875411" cy="1067116"/>
              <a:chOff x="9264352" y="1342"/>
              <a:chExt cx="875411" cy="1067116"/>
            </a:xfrm>
          </p:grpSpPr>
          <p:grpSp>
            <p:nvGrpSpPr>
              <p:cNvPr id="1040" name="Ομάδα 1039">
                <a:extLst>
                  <a:ext uri="{FF2B5EF4-FFF2-40B4-BE49-F238E27FC236}">
                    <a16:creationId xmlns:a16="http://schemas.microsoft.com/office/drawing/2014/main" id="{AAE4A107-AA24-5DE0-4B28-8792EBCB6E0B}"/>
                  </a:ext>
                </a:extLst>
              </p:cNvPr>
              <p:cNvGrpSpPr/>
              <p:nvPr/>
            </p:nvGrpSpPr>
            <p:grpSpPr>
              <a:xfrm>
                <a:off x="9264352" y="1342"/>
                <a:ext cx="875411" cy="1067116"/>
                <a:chOff x="7054875" y="1022062"/>
                <a:chExt cx="1129357" cy="1760463"/>
              </a:xfrm>
              <a:noFill/>
            </p:grpSpPr>
            <p:grpSp>
              <p:nvGrpSpPr>
                <p:cNvPr id="1042" name="Ομάδα 1041">
                  <a:extLst>
                    <a:ext uri="{FF2B5EF4-FFF2-40B4-BE49-F238E27FC236}">
                      <a16:creationId xmlns:a16="http://schemas.microsoft.com/office/drawing/2014/main" id="{19598059-2B88-3551-9DB0-29269A12DE59}"/>
                    </a:ext>
                  </a:extLst>
                </p:cNvPr>
                <p:cNvGrpSpPr/>
                <p:nvPr/>
              </p:nvGrpSpPr>
              <p:grpSpPr>
                <a:xfrm>
                  <a:off x="7464152" y="1022062"/>
                  <a:ext cx="720080" cy="1760463"/>
                  <a:chOff x="7464152" y="1022062"/>
                  <a:chExt cx="720080" cy="1760463"/>
                </a:xfrm>
                <a:grpFill/>
              </p:grpSpPr>
              <p:sp>
                <p:nvSpPr>
                  <p:cNvPr id="1045" name="Ελεύθερη σχεδίαση: Σχήμα 1044">
                    <a:extLst>
                      <a:ext uri="{FF2B5EF4-FFF2-40B4-BE49-F238E27FC236}">
                        <a16:creationId xmlns:a16="http://schemas.microsoft.com/office/drawing/2014/main" id="{C016B4EC-3552-ED52-D696-6FF9326665B8}"/>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46" name="Οβάλ 1045">
                    <a:extLst>
                      <a:ext uri="{FF2B5EF4-FFF2-40B4-BE49-F238E27FC236}">
                        <a16:creationId xmlns:a16="http://schemas.microsoft.com/office/drawing/2014/main" id="{0034B661-205D-7AC1-8F33-237B349635D0}"/>
                      </a:ext>
                    </a:extLst>
                  </p:cNvPr>
                  <p:cNvSpPr/>
                  <p:nvPr/>
                </p:nvSpPr>
                <p:spPr bwMode="auto">
                  <a:xfrm>
                    <a:off x="7740798" y="1022062"/>
                    <a:ext cx="166786" cy="999592"/>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47" name="Ορθογώνιο: Στρογγύλεμα επάνω γωνιών 1046">
                    <a:extLst>
                      <a:ext uri="{FF2B5EF4-FFF2-40B4-BE49-F238E27FC236}">
                        <a16:creationId xmlns:a16="http://schemas.microsoft.com/office/drawing/2014/main" id="{C0EE97C3-FF12-FC88-DAD9-B8DDE963445E}"/>
                      </a:ext>
                    </a:extLst>
                  </p:cNvPr>
                  <p:cNvSpPr/>
                  <p:nvPr/>
                </p:nvSpPr>
                <p:spPr bwMode="auto">
                  <a:xfrm>
                    <a:off x="7680174" y="1249310"/>
                    <a:ext cx="288033" cy="758976"/>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1048" name="Ευθεία γραμμή σύνδεσης 1047">
                    <a:extLst>
                      <a:ext uri="{FF2B5EF4-FFF2-40B4-BE49-F238E27FC236}">
                        <a16:creationId xmlns:a16="http://schemas.microsoft.com/office/drawing/2014/main" id="{0494FCC8-B04E-998B-A475-A5CBC423ABC9}"/>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3" name="Ευθεία γραμμή σύνδεσης 1042">
                  <a:extLst>
                    <a:ext uri="{FF2B5EF4-FFF2-40B4-BE49-F238E27FC236}">
                      <a16:creationId xmlns:a16="http://schemas.microsoft.com/office/drawing/2014/main" id="{F47DACF6-012D-1BAF-79DE-DF02F3C5A811}"/>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Ευθεία γραμμή σύνδεσης 1043">
                  <a:extLst>
                    <a:ext uri="{FF2B5EF4-FFF2-40B4-BE49-F238E27FC236}">
                      <a16:creationId xmlns:a16="http://schemas.microsoft.com/office/drawing/2014/main" id="{41D9E046-C2F7-B477-A3BF-693EA7AA2163}"/>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1" name="Ευθεία γραμμή σύνδεσης 1040">
                <a:extLst>
                  <a:ext uri="{FF2B5EF4-FFF2-40B4-BE49-F238E27FC236}">
                    <a16:creationId xmlns:a16="http://schemas.microsoft.com/office/drawing/2014/main" id="{026B7F1B-CCCC-77B1-79FC-6C3E15FD5EBB}"/>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9" name="Rectangle: Rounded Corners 5">
              <a:extLst>
                <a:ext uri="{FF2B5EF4-FFF2-40B4-BE49-F238E27FC236}">
                  <a16:creationId xmlns:a16="http://schemas.microsoft.com/office/drawing/2014/main" id="{CC402303-767F-A9AD-F8C7-B3C2A41989AC}"/>
                </a:ext>
              </a:extLst>
            </p:cNvPr>
            <p:cNvSpPr/>
            <p:nvPr/>
          </p:nvSpPr>
          <p:spPr bwMode="auto">
            <a:xfrm>
              <a:off x="7947437" y="2654867"/>
              <a:ext cx="2728072" cy="1168539"/>
            </a:xfrm>
            <a:prstGeom prst="round2DiagRect">
              <a:avLst>
                <a:gd name="adj1" fmla="val 50000"/>
                <a:gd name="adj2" fmla="val 0"/>
              </a:avLst>
            </a:prstGeom>
            <a:solidFill>
              <a:schemeClr val="bg1"/>
            </a:solidFill>
            <a:ln w="28575" cap="flat" cmpd="sng" algn="ctr">
              <a:solidFill>
                <a:srgbClr val="004393"/>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tillium" panose="00000500000000000000"/>
                  <a:ea typeface="+mn-ea"/>
                  <a:cs typeface="Calibri" panose="020F0502020204030204" pitchFamily="34" charset="0"/>
                  <a:sym typeface="Calibri" panose="020F0502020204030204" pitchFamily="34" charset="0"/>
                </a:rPr>
                <a:t>Sustainable materials</a:t>
              </a:r>
            </a:p>
          </p:txBody>
        </p:sp>
      </p:grpSp>
      <p:sp>
        <p:nvSpPr>
          <p:cNvPr id="3" name="Θέση αριθμού διαφάνειας 2">
            <a:extLst>
              <a:ext uri="{FF2B5EF4-FFF2-40B4-BE49-F238E27FC236}">
                <a16:creationId xmlns:a16="http://schemas.microsoft.com/office/drawing/2014/main" id="{0AA132B7-78EC-B032-971F-16A8CCF5E3AE}"/>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15</a:t>
            </a:fld>
            <a:endParaRPr lang="en-US" altLang="en-US"/>
          </a:p>
        </p:txBody>
      </p:sp>
      <p:grpSp>
        <p:nvGrpSpPr>
          <p:cNvPr id="4" name="Ομάδα 3">
            <a:extLst>
              <a:ext uri="{FF2B5EF4-FFF2-40B4-BE49-F238E27FC236}">
                <a16:creationId xmlns:a16="http://schemas.microsoft.com/office/drawing/2014/main" id="{3CF80ED0-8837-78EC-1A43-14D022D29A91}"/>
              </a:ext>
            </a:extLst>
          </p:cNvPr>
          <p:cNvGrpSpPr/>
          <p:nvPr/>
        </p:nvGrpSpPr>
        <p:grpSpPr>
          <a:xfrm>
            <a:off x="7927993" y="4519997"/>
            <a:ext cx="4115409" cy="1231724"/>
            <a:chOff x="7295944" y="2332006"/>
            <a:chExt cx="3379565" cy="1231724"/>
          </a:xfrm>
        </p:grpSpPr>
        <p:grpSp>
          <p:nvGrpSpPr>
            <p:cNvPr id="5" name="Ομάδα 4">
              <a:extLst>
                <a:ext uri="{FF2B5EF4-FFF2-40B4-BE49-F238E27FC236}">
                  <a16:creationId xmlns:a16="http://schemas.microsoft.com/office/drawing/2014/main" id="{F399EEC0-10BB-587D-E353-F69E628F326A}"/>
                </a:ext>
              </a:extLst>
            </p:cNvPr>
            <p:cNvGrpSpPr/>
            <p:nvPr/>
          </p:nvGrpSpPr>
          <p:grpSpPr>
            <a:xfrm>
              <a:off x="7295944" y="2332006"/>
              <a:ext cx="875412" cy="1067116"/>
              <a:chOff x="9264359" y="1342"/>
              <a:chExt cx="875412" cy="1067116"/>
            </a:xfrm>
          </p:grpSpPr>
          <p:grpSp>
            <p:nvGrpSpPr>
              <p:cNvPr id="8" name="Ομάδα 7">
                <a:extLst>
                  <a:ext uri="{FF2B5EF4-FFF2-40B4-BE49-F238E27FC236}">
                    <a16:creationId xmlns:a16="http://schemas.microsoft.com/office/drawing/2014/main" id="{008B6454-DA93-2A8D-461C-6C3015FF7369}"/>
                  </a:ext>
                </a:extLst>
              </p:cNvPr>
              <p:cNvGrpSpPr/>
              <p:nvPr/>
            </p:nvGrpSpPr>
            <p:grpSpPr>
              <a:xfrm>
                <a:off x="9264359" y="1342"/>
                <a:ext cx="875412" cy="1067116"/>
                <a:chOff x="7054875" y="1022062"/>
                <a:chExt cx="1129357" cy="1760463"/>
              </a:xfrm>
              <a:noFill/>
            </p:grpSpPr>
            <p:grpSp>
              <p:nvGrpSpPr>
                <p:cNvPr id="10" name="Ομάδα 9">
                  <a:extLst>
                    <a:ext uri="{FF2B5EF4-FFF2-40B4-BE49-F238E27FC236}">
                      <a16:creationId xmlns:a16="http://schemas.microsoft.com/office/drawing/2014/main" id="{56A07AE4-18A5-1AC4-1010-E6ABF96527BD}"/>
                    </a:ext>
                  </a:extLst>
                </p:cNvPr>
                <p:cNvGrpSpPr/>
                <p:nvPr/>
              </p:nvGrpSpPr>
              <p:grpSpPr>
                <a:xfrm>
                  <a:off x="7464152" y="1022062"/>
                  <a:ext cx="720080" cy="1760463"/>
                  <a:chOff x="7464152" y="1022062"/>
                  <a:chExt cx="720080" cy="1760463"/>
                </a:xfrm>
                <a:grpFill/>
              </p:grpSpPr>
              <p:sp>
                <p:nvSpPr>
                  <p:cNvPr id="13" name="Ελεύθερη σχεδίαση: Σχήμα 12">
                    <a:extLst>
                      <a:ext uri="{FF2B5EF4-FFF2-40B4-BE49-F238E27FC236}">
                        <a16:creationId xmlns:a16="http://schemas.microsoft.com/office/drawing/2014/main" id="{09A80722-FBB6-7644-6A38-86A290DD0B35}"/>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4" name="Οβάλ 13">
                    <a:extLst>
                      <a:ext uri="{FF2B5EF4-FFF2-40B4-BE49-F238E27FC236}">
                        <a16:creationId xmlns:a16="http://schemas.microsoft.com/office/drawing/2014/main" id="{2F339CC6-A730-EC05-25D8-27D9A4A493E2}"/>
                      </a:ext>
                    </a:extLst>
                  </p:cNvPr>
                  <p:cNvSpPr/>
                  <p:nvPr/>
                </p:nvSpPr>
                <p:spPr bwMode="auto">
                  <a:xfrm>
                    <a:off x="7740798" y="1022062"/>
                    <a:ext cx="166786" cy="999592"/>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5" name="Ορθογώνιο: Στρογγύλεμα επάνω γωνιών 14">
                    <a:extLst>
                      <a:ext uri="{FF2B5EF4-FFF2-40B4-BE49-F238E27FC236}">
                        <a16:creationId xmlns:a16="http://schemas.microsoft.com/office/drawing/2014/main" id="{546FFB12-0C0F-BABC-DC69-08BEB3020558}"/>
                      </a:ext>
                    </a:extLst>
                  </p:cNvPr>
                  <p:cNvSpPr/>
                  <p:nvPr/>
                </p:nvSpPr>
                <p:spPr bwMode="auto">
                  <a:xfrm>
                    <a:off x="7680174" y="1249310"/>
                    <a:ext cx="288033" cy="758976"/>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16" name="Ευθεία γραμμή σύνδεσης 15">
                    <a:extLst>
                      <a:ext uri="{FF2B5EF4-FFF2-40B4-BE49-F238E27FC236}">
                        <a16:creationId xmlns:a16="http://schemas.microsoft.com/office/drawing/2014/main" id="{8F0A6C7F-8238-D978-71E7-06C2DFA63DB1}"/>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Ευθεία γραμμή σύνδεσης 10">
                  <a:extLst>
                    <a:ext uri="{FF2B5EF4-FFF2-40B4-BE49-F238E27FC236}">
                      <a16:creationId xmlns:a16="http://schemas.microsoft.com/office/drawing/2014/main" id="{9DB6B50A-4B09-9B09-07D3-D355E8D09AD9}"/>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Ευθεία γραμμή σύνδεσης 11">
                  <a:extLst>
                    <a:ext uri="{FF2B5EF4-FFF2-40B4-BE49-F238E27FC236}">
                      <a16:creationId xmlns:a16="http://schemas.microsoft.com/office/drawing/2014/main" id="{AC244A22-EEC6-D901-3C44-E65D5C0D781A}"/>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Ευθεία γραμμή σύνδεσης 8">
                <a:extLst>
                  <a:ext uri="{FF2B5EF4-FFF2-40B4-BE49-F238E27FC236}">
                    <a16:creationId xmlns:a16="http://schemas.microsoft.com/office/drawing/2014/main" id="{7A380400-1EB2-8203-0FCF-0CAE5CA8CECB}"/>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Rounded Corners 5">
              <a:extLst>
                <a:ext uri="{FF2B5EF4-FFF2-40B4-BE49-F238E27FC236}">
                  <a16:creationId xmlns:a16="http://schemas.microsoft.com/office/drawing/2014/main" id="{006FA37F-1CBD-2EDF-16B6-04A7ECFA4944}"/>
                </a:ext>
              </a:extLst>
            </p:cNvPr>
            <p:cNvSpPr/>
            <p:nvPr/>
          </p:nvSpPr>
          <p:spPr bwMode="auto">
            <a:xfrm>
              <a:off x="7947437" y="2914542"/>
              <a:ext cx="2728072" cy="649188"/>
            </a:xfrm>
            <a:prstGeom prst="round2DiagRect">
              <a:avLst>
                <a:gd name="adj1" fmla="val 50000"/>
                <a:gd name="adj2" fmla="val 0"/>
              </a:avLst>
            </a:prstGeom>
            <a:solidFill>
              <a:schemeClr val="bg1"/>
            </a:solidFill>
            <a:ln w="28575" cap="flat" cmpd="sng" algn="ctr">
              <a:solidFill>
                <a:srgbClr val="004393"/>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ts val="1200"/>
                </a:spcBef>
                <a:spcAft>
                  <a:spcPts val="1200"/>
                </a:spcAft>
                <a:buClrTx/>
                <a:buSzTx/>
                <a:buFontTx/>
                <a:buNone/>
                <a:tabLst/>
                <a:defRPr/>
              </a:pPr>
              <a:r>
                <a:rPr lang="en-US" sz="2400" b="1" dirty="0">
                  <a:latin typeface="Titillium" panose="00000500000000000000"/>
                </a:rPr>
                <a:t>Circular societies</a:t>
              </a:r>
            </a:p>
          </p:txBody>
        </p:sp>
      </p:grpSp>
    </p:spTree>
    <p:extLst>
      <p:ext uri="{BB962C8B-B14F-4D97-AF65-F5344CB8AC3E}">
        <p14:creationId xmlns:p14="http://schemas.microsoft.com/office/powerpoint/2010/main" val="1957779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descr="Title 7">
            <a:extLst>
              <a:ext uri="{FF2B5EF4-FFF2-40B4-BE49-F238E27FC236}">
                <a16:creationId xmlns:a16="http://schemas.microsoft.com/office/drawing/2014/main" id="{28D585A2-2E52-4D13-A7EA-09C56A3D2B05}"/>
              </a:ext>
            </a:extLst>
          </p:cNvPr>
          <p:cNvSpPr>
            <a:spLocks noGrp="1"/>
          </p:cNvSpPr>
          <p:nvPr>
            <p:ph type="title"/>
          </p:nvPr>
        </p:nvSpPr>
        <p:spPr>
          <a:xfrm>
            <a:off x="341206" y="262109"/>
            <a:ext cx="11495903" cy="492125"/>
          </a:xfrm>
        </p:spPr>
        <p:txBody>
          <a:bodyPr/>
          <a:lstStyle/>
          <a:p>
            <a:pPr eaLnBrk="1">
              <a:lnSpc>
                <a:spcPct val="100000"/>
              </a:lnSpc>
              <a:spcBef>
                <a:spcPts val="700"/>
              </a:spcBef>
            </a:pPr>
            <a:r>
              <a:rPr lang="en-US" altLang="en-US" sz="3200" b="1">
                <a:solidFill>
                  <a:srgbClr val="6BB745"/>
                </a:solidFill>
                <a:latin typeface="Titillium" panose="00000500000000000000" pitchFamily="50" charset="0"/>
                <a:sym typeface="Titillium" panose="00000500000000000000" pitchFamily="50" charset="0"/>
              </a:rPr>
              <a:t>Lighthouse: </a:t>
            </a:r>
            <a:r>
              <a:rPr lang="en-US" altLang="en-US" sz="3200" b="1" i="1">
                <a:solidFill>
                  <a:srgbClr val="004393"/>
                </a:solidFill>
                <a:latin typeface="Titillium" panose="00000500000000000000" pitchFamily="50" charset="0"/>
                <a:sym typeface="Titillium" panose="00000500000000000000" pitchFamily="50" charset="0"/>
              </a:rPr>
              <a:t>Responsible Sourcing</a:t>
            </a:r>
          </a:p>
        </p:txBody>
      </p:sp>
      <p:sp>
        <p:nvSpPr>
          <p:cNvPr id="32773" name="Text Box 4" descr="Slide Number Placeholder 4">
            <a:extLst>
              <a:ext uri="{FF2B5EF4-FFF2-40B4-BE49-F238E27FC236}">
                <a16:creationId xmlns:a16="http://schemas.microsoft.com/office/drawing/2014/main" id="{2FF8F06C-DDA7-46C6-8931-ED43434E9996}"/>
              </a:ext>
            </a:extLst>
          </p:cNvPr>
          <p:cNvSpPr txBox="1">
            <a:spLocks/>
          </p:cNvSpPr>
          <p:nvPr/>
        </p:nvSpPr>
        <p:spPr bwMode="auto">
          <a:xfrm>
            <a:off x="11609388" y="5389563"/>
            <a:ext cx="25876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r" defTabSz="914400" rtl="0" eaLnBrk="1" fontAlgn="base" latinLnBrk="0" hangingPunct="0">
              <a:lnSpc>
                <a:spcPct val="100000"/>
              </a:lnSpc>
              <a:spcBef>
                <a:spcPct val="0"/>
              </a:spcBef>
              <a:spcAft>
                <a:spcPct val="0"/>
              </a:spcAft>
              <a:buClrTx/>
              <a:buSzTx/>
              <a:buFontTx/>
              <a:buNone/>
              <a:tabLst/>
              <a:defRPr/>
            </a:pPr>
            <a:fld id="{40BC9646-97E8-4E72-9E85-0A4012BCAF93}" type="slidenum">
              <a:rPr kumimoji="0" lang="en-US" altLang="en-US" sz="1200" b="0" i="0" u="none" strike="noStrike" kern="1200" cap="none" spc="0" normalizeH="0" baseline="0" noProof="0">
                <a:ln>
                  <a:noFill/>
                </a:ln>
                <a:solidFill>
                  <a:srgbClr val="8D8D8D"/>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D8D8D"/>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4" name="TextBox 13">
            <a:extLst>
              <a:ext uri="{FF2B5EF4-FFF2-40B4-BE49-F238E27FC236}">
                <a16:creationId xmlns:a16="http://schemas.microsoft.com/office/drawing/2014/main" id="{217F0514-5BD9-4948-9AE9-CC60FA0C3E38}"/>
              </a:ext>
            </a:extLst>
          </p:cNvPr>
          <p:cNvSpPr txBox="1"/>
          <p:nvPr/>
        </p:nvSpPr>
        <p:spPr>
          <a:xfrm>
            <a:off x="341206" y="1278684"/>
            <a:ext cx="10894716" cy="4893647"/>
          </a:xfrm>
          <a:prstGeom prst="rect">
            <a:avLst/>
          </a:prstGeom>
          <a:noFill/>
        </p:spPr>
        <p:txBody>
          <a:bodyPr wrap="square">
            <a:spAutoFit/>
          </a:bodyPr>
          <a:lstStyle/>
          <a:p>
            <a:pPr marL="342900" marR="0" lvl="0" indent="-342900" algn="just" defTabSz="914400" rtl="0" eaLnBrk="0" fontAlgn="base" latinLnBrk="0" hangingPunct="0">
              <a:lnSpc>
                <a:spcPct val="100000"/>
              </a:lnSpc>
              <a:spcBef>
                <a:spcPts val="600"/>
              </a:spcBef>
              <a:spcAft>
                <a:spcPts val="600"/>
              </a:spcAft>
              <a:buClr>
                <a:srgbClr val="6BB745"/>
              </a:buClr>
              <a:buSzPct val="90000"/>
              <a:buFont typeface="Arial" panose="020B0604020202020204" pitchFamily="34" charset="0"/>
              <a:buChar char="•"/>
              <a:tabLst/>
              <a:defRPr/>
            </a:pPr>
            <a:r>
              <a:rPr kumimoji="0" lang="en-US" sz="22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Aim: </a:t>
            </a:r>
            <a:r>
              <a:rPr kumimoji="0" lang="en-US" sz="2200" b="1" i="0" u="none" strike="noStrike" kern="1200" cap="none" spc="0" normalizeH="0" baseline="0" noProof="0">
                <a:ln>
                  <a:noFill/>
                </a:ln>
                <a:solidFill>
                  <a:srgbClr val="004393"/>
                </a:solidFill>
                <a:effectLst/>
                <a:uLnTx/>
                <a:uFillTx/>
                <a:latin typeface="Titillium" panose="00000500000000000000"/>
                <a:ea typeface="+mn-ea"/>
                <a:cs typeface="Calibri" panose="020F0502020204030204" pitchFamily="34" charset="0"/>
                <a:sym typeface="Calibri" panose="020F0502020204030204" pitchFamily="34" charset="0"/>
              </a:rPr>
              <a:t>To provide access to raw materials for a carbon-neutral Europe</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2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Exploration</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data-driven decision-making in the extractive sector</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2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Mining and processing</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responsible sourcing of materials</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2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Future exploration, mining, and processing technologies</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a:t>
            </a:r>
          </a:p>
          <a:p>
            <a:pPr marL="712788" marR="0" lvl="0" indent="-357188"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
              <a:tabLst/>
              <a:defRPr/>
            </a:pP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Advanced and fully integrated exploration - smart targeting of ore deposits </a:t>
            </a:r>
          </a:p>
          <a:p>
            <a:pPr marL="712788" marR="0" lvl="0" indent="-357188"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
              <a:tabLst/>
              <a:defRPr/>
            </a:pP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Future mining - Increase safety and reduce the environmental footprint of mining operations (whole cycle) </a:t>
            </a:r>
          </a:p>
          <a:p>
            <a:pPr marL="712788" marR="0" lvl="0" indent="-357188"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
              <a:tabLst/>
              <a:defRPr/>
            </a:pP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Mineral</a:t>
            </a:r>
            <a:r>
              <a:rPr kumimoji="0" lang="el-GR"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and metallurgical processing - Improve efficiency and reduce emissions &amp; CO</a:t>
            </a:r>
            <a:r>
              <a:rPr kumimoji="0" lang="en-US" sz="2200" b="0" i="0" u="none" strike="noStrike" kern="1200" cap="none" spc="0" normalizeH="0" baseline="-2500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2</a:t>
            </a:r>
            <a:r>
              <a:rPr kumimoji="0" lang="en-US" sz="2200" b="0" i="0" u="none" strike="noStrike" kern="1200" cap="none" spc="0" normalizeH="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footprint</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2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Key innovation topics also supported</a:t>
            </a:r>
            <a:r>
              <a:rPr kumimoji="0" lang="en-US" sz="22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batteries, magnets and motors, hydrogen technologies, photovoltaics, electronics</a:t>
            </a:r>
          </a:p>
        </p:txBody>
      </p:sp>
      <p:sp>
        <p:nvSpPr>
          <p:cNvPr id="13" name="Rectangle 12">
            <a:extLst>
              <a:ext uri="{FF2B5EF4-FFF2-40B4-BE49-F238E27FC236}">
                <a16:creationId xmlns:a16="http://schemas.microsoft.com/office/drawing/2014/main" id="{64FF69A1-9C82-4991-998B-D3F6DB340521}"/>
              </a:ext>
            </a:extLst>
          </p:cNvPr>
          <p:cNvSpPr/>
          <p:nvPr/>
        </p:nvSpPr>
        <p:spPr>
          <a:xfrm>
            <a:off x="321630" y="752334"/>
            <a:ext cx="4897816" cy="52322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solidFill>
                  <a:srgbClr val="01295D"/>
                </a:solidFill>
                <a:effectLst>
                  <a:outerShdw blurRad="38100" dist="19050" dir="2700000" algn="tl" rotWithShape="0">
                    <a:srgbClr val="000000">
                      <a:lumMod val="50000"/>
                      <a:alpha val="40000"/>
                    </a:srgbClr>
                  </a:outerShdw>
                </a:effectLst>
                <a:uLnTx/>
                <a:uFillTx/>
                <a:latin typeface="Calibri" panose="020F0502020204030204" pitchFamily="34" charset="0"/>
                <a:ea typeface="+mn-ea"/>
                <a:cs typeface="Calibri" panose="020F0502020204030204" pitchFamily="34" charset="0"/>
                <a:sym typeface="Calibri" panose="020F0502020204030204" pitchFamily="34" charset="0"/>
              </a:rPr>
              <a:t>Topics to follow under KAVA 12 </a:t>
            </a:r>
          </a:p>
        </p:txBody>
      </p:sp>
      <p:sp>
        <p:nvSpPr>
          <p:cNvPr id="3" name="Θέση αριθμού διαφάνειας 2">
            <a:extLst>
              <a:ext uri="{FF2B5EF4-FFF2-40B4-BE49-F238E27FC236}">
                <a16:creationId xmlns:a16="http://schemas.microsoft.com/office/drawing/2014/main" id="{6B762FE0-4A70-C001-6656-A0E9A1882A61}"/>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0D8B26-441F-4620-B500-9B3C5C569AC5}" type="slidenum">
              <a:rPr kumimoji="0" lang="en-US" altLang="en-US" sz="1200" b="0" i="0" u="none" strike="noStrike" kern="1200" cap="none" spc="0" normalizeH="0" baseline="0" noProof="0" smtClean="0">
                <a:ln>
                  <a:noFill/>
                </a:ln>
                <a:solidFill>
                  <a:srgbClr val="8D8D8D"/>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D8D8D"/>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nvGrpSpPr>
          <p:cNvPr id="4" name="Ομάδα 3">
            <a:extLst>
              <a:ext uri="{FF2B5EF4-FFF2-40B4-BE49-F238E27FC236}">
                <a16:creationId xmlns:a16="http://schemas.microsoft.com/office/drawing/2014/main" id="{B67C355C-092B-E94C-B419-4615598C63E1}"/>
              </a:ext>
            </a:extLst>
          </p:cNvPr>
          <p:cNvGrpSpPr/>
          <p:nvPr/>
        </p:nvGrpSpPr>
        <p:grpSpPr>
          <a:xfrm>
            <a:off x="10798216" y="230224"/>
            <a:ext cx="875411" cy="807810"/>
            <a:chOff x="9264352" y="260648"/>
            <a:chExt cx="875411" cy="807810"/>
          </a:xfrm>
        </p:grpSpPr>
        <p:grpSp>
          <p:nvGrpSpPr>
            <p:cNvPr id="5" name="Ομάδα 4">
              <a:extLst>
                <a:ext uri="{FF2B5EF4-FFF2-40B4-BE49-F238E27FC236}">
                  <a16:creationId xmlns:a16="http://schemas.microsoft.com/office/drawing/2014/main" id="{97E9E4D6-411F-F590-FEAB-01600111059D}"/>
                </a:ext>
              </a:extLst>
            </p:cNvPr>
            <p:cNvGrpSpPr/>
            <p:nvPr/>
          </p:nvGrpSpPr>
          <p:grpSpPr>
            <a:xfrm>
              <a:off x="9264352" y="260648"/>
              <a:ext cx="875411" cy="807810"/>
              <a:chOff x="7054875" y="1449849"/>
              <a:chExt cx="1129357" cy="1332676"/>
            </a:xfrm>
            <a:noFill/>
          </p:grpSpPr>
          <p:grpSp>
            <p:nvGrpSpPr>
              <p:cNvPr id="7" name="Ομάδα 6">
                <a:extLst>
                  <a:ext uri="{FF2B5EF4-FFF2-40B4-BE49-F238E27FC236}">
                    <a16:creationId xmlns:a16="http://schemas.microsoft.com/office/drawing/2014/main" id="{60CA63D9-7DFA-4DCB-4A7F-4830905D4A88}"/>
                  </a:ext>
                </a:extLst>
              </p:cNvPr>
              <p:cNvGrpSpPr/>
              <p:nvPr/>
            </p:nvGrpSpPr>
            <p:grpSpPr>
              <a:xfrm>
                <a:off x="7464152" y="1449849"/>
                <a:ext cx="720080" cy="1332676"/>
                <a:chOff x="7464152" y="1449849"/>
                <a:chExt cx="720080" cy="1332676"/>
              </a:xfrm>
              <a:grpFill/>
            </p:grpSpPr>
            <p:sp>
              <p:nvSpPr>
                <p:cNvPr id="10" name="Ελεύθερη σχεδίαση: Σχήμα 9">
                  <a:extLst>
                    <a:ext uri="{FF2B5EF4-FFF2-40B4-BE49-F238E27FC236}">
                      <a16:creationId xmlns:a16="http://schemas.microsoft.com/office/drawing/2014/main" id="{FC1F819B-F3DB-3041-103C-3B4FD6DF7C1C}"/>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1" name="Οβάλ 10">
                  <a:extLst>
                    <a:ext uri="{FF2B5EF4-FFF2-40B4-BE49-F238E27FC236}">
                      <a16:creationId xmlns:a16="http://schemas.microsoft.com/office/drawing/2014/main" id="{82327D1A-4331-7F46-5933-A2BCF83611FB}"/>
                    </a:ext>
                  </a:extLst>
                </p:cNvPr>
                <p:cNvSpPr/>
                <p:nvPr/>
              </p:nvSpPr>
              <p:spPr bwMode="auto">
                <a:xfrm>
                  <a:off x="7740798" y="1449849"/>
                  <a:ext cx="166786" cy="144016"/>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2" name="Ορθογώνιο: Στρογγύλεμα επάνω γωνιών 11">
                  <a:extLst>
                    <a:ext uri="{FF2B5EF4-FFF2-40B4-BE49-F238E27FC236}">
                      <a16:creationId xmlns:a16="http://schemas.microsoft.com/office/drawing/2014/main" id="{0F108A23-46A5-A474-6D21-5B414A2AA391}"/>
                    </a:ext>
                  </a:extLst>
                </p:cNvPr>
                <p:cNvSpPr/>
                <p:nvPr/>
              </p:nvSpPr>
              <p:spPr bwMode="auto">
                <a:xfrm>
                  <a:off x="7680175" y="1538799"/>
                  <a:ext cx="288032" cy="180000"/>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15" name="Ευθεία γραμμή σύνδεσης 14">
                  <a:extLst>
                    <a:ext uri="{FF2B5EF4-FFF2-40B4-BE49-F238E27FC236}">
                      <a16:creationId xmlns:a16="http://schemas.microsoft.com/office/drawing/2014/main" id="{F5EF6146-7C6C-DBCA-CE77-96DC3967126B}"/>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Ευθεία γραμμή σύνδεσης 7">
                <a:extLst>
                  <a:ext uri="{FF2B5EF4-FFF2-40B4-BE49-F238E27FC236}">
                    <a16:creationId xmlns:a16="http://schemas.microsoft.com/office/drawing/2014/main" id="{43E700DB-389F-8036-3B46-87CB6D49A1D2}"/>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Ευθεία γραμμή σύνδεσης 8">
                <a:extLst>
                  <a:ext uri="{FF2B5EF4-FFF2-40B4-BE49-F238E27FC236}">
                    <a16:creationId xmlns:a16="http://schemas.microsoft.com/office/drawing/2014/main" id="{A1E37242-0F5E-D6F5-E414-CB967F7C69BD}"/>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 name="Ευθεία γραμμή σύνδεσης 5">
              <a:extLst>
                <a:ext uri="{FF2B5EF4-FFF2-40B4-BE49-F238E27FC236}">
                  <a16:creationId xmlns:a16="http://schemas.microsoft.com/office/drawing/2014/main" id="{C3E0EEC5-8AE5-1E21-B11E-C9D06109E7A6}"/>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 name="Picture 16">
            <a:extLst>
              <a:ext uri="{FF2B5EF4-FFF2-40B4-BE49-F238E27FC236}">
                <a16:creationId xmlns:a16="http://schemas.microsoft.com/office/drawing/2014/main" id="{F03D7590-BBD6-C556-49A3-F78E4292E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4796" y="1362308"/>
            <a:ext cx="1559496" cy="1567690"/>
          </a:xfrm>
          <a:prstGeom prst="rect">
            <a:avLst/>
          </a:prstGeom>
        </p:spPr>
      </p:pic>
    </p:spTree>
    <p:extLst>
      <p:ext uri="{BB962C8B-B14F-4D97-AF65-F5344CB8AC3E}">
        <p14:creationId xmlns:p14="http://schemas.microsoft.com/office/powerpoint/2010/main" val="23388302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E283D86-711D-4380-BB9C-89AFD3808295}"/>
              </a:ext>
            </a:extLst>
          </p:cNvPr>
          <p:cNvSpPr txBox="1"/>
          <p:nvPr/>
        </p:nvSpPr>
        <p:spPr>
          <a:xfrm>
            <a:off x="338674" y="1392446"/>
            <a:ext cx="10316802" cy="3908762"/>
          </a:xfrm>
          <a:prstGeom prst="rect">
            <a:avLst/>
          </a:prstGeom>
          <a:noFill/>
        </p:spPr>
        <p:txBody>
          <a:bodyPr wrap="square">
            <a:spAutoFit/>
          </a:bodyPr>
          <a:lstStyle/>
          <a:p>
            <a:pPr marL="355600" marR="0" lvl="0" indent="-300038" algn="just" defTabSz="914400" rtl="0" eaLnBrk="0" fontAlgn="base" latinLnBrk="0" hangingPunct="0">
              <a:lnSpc>
                <a:spcPct val="100000"/>
              </a:lnSpc>
              <a:spcBef>
                <a:spcPts val="600"/>
              </a:spcBef>
              <a:spcAft>
                <a:spcPts val="600"/>
              </a:spcAft>
              <a:buClr>
                <a:srgbClr val="6BB745"/>
              </a:buClr>
              <a:buSzPct val="90000"/>
              <a:buFont typeface="Arial" panose="020B0604020202020204" pitchFamily="34" charset="0"/>
              <a:buChar char="•"/>
              <a:tabLst/>
              <a:defRPr/>
            </a:pPr>
            <a:r>
              <a:rPr kumimoji="0" lang="en-US" sz="26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Aim: </a:t>
            </a:r>
            <a:r>
              <a:rPr kumimoji="0" lang="en-US" sz="2600" b="1" i="0" u="none" strike="noStrike" kern="1200" cap="none" spc="0" normalizeH="0" baseline="0" noProof="0">
                <a:ln>
                  <a:noFill/>
                </a:ln>
                <a:solidFill>
                  <a:srgbClr val="004393"/>
                </a:solidFill>
                <a:effectLst/>
                <a:uLnTx/>
                <a:uFillTx/>
                <a:latin typeface="Titillium" panose="00000500000000000000"/>
                <a:ea typeface="+mn-ea"/>
                <a:cs typeface="Calibri" panose="020F0502020204030204" pitchFamily="34" charset="0"/>
                <a:sym typeface="Calibri" panose="020F0502020204030204" pitchFamily="34" charset="0"/>
              </a:rPr>
              <a:t>To power our future, green energy, transport, and mobility </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6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Innovation in the </a:t>
            </a:r>
            <a:r>
              <a:rPr kumimoji="0" lang="en-US" sz="26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substitution of critical, toxic, and low-performance materials</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6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Advanced materials’ processing, including Additive manufacturing of materials</a:t>
            </a:r>
            <a:r>
              <a:rPr lang="en-US" sz="2600">
                <a:solidFill>
                  <a:schemeClr val="tx1">
                    <a:lumMod val="85000"/>
                    <a:lumOff val="15000"/>
                  </a:schemeClr>
                </a:solidFill>
                <a:latin typeface="Titillium" panose="00000500000000000000"/>
              </a:rPr>
              <a:t> (i.e., </a:t>
            </a:r>
            <a:r>
              <a:rPr kumimoji="0" lang="en-US" sz="26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powder development and microstructure engineering)</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6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Resource-efficient design </a:t>
            </a:r>
            <a:r>
              <a:rPr kumimoji="0" lang="en-US" sz="26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of materials</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defRPr/>
            </a:pPr>
            <a:r>
              <a:rPr kumimoji="0" lang="en-US" sz="26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Key innovation topics also supported</a:t>
            </a:r>
            <a:r>
              <a:rPr kumimoji="0" lang="en-US" sz="26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batteries, magnets and motors, photovoltaics, electronics</a:t>
            </a:r>
          </a:p>
        </p:txBody>
      </p:sp>
      <p:sp>
        <p:nvSpPr>
          <p:cNvPr id="6" name="Rectangle 3" descr="Title 7">
            <a:extLst>
              <a:ext uri="{FF2B5EF4-FFF2-40B4-BE49-F238E27FC236}">
                <a16:creationId xmlns:a16="http://schemas.microsoft.com/office/drawing/2014/main" id="{59D053F6-7616-523F-9EB9-0202506A1BBB}"/>
              </a:ext>
            </a:extLst>
          </p:cNvPr>
          <p:cNvSpPr txBox="1">
            <a:spLocks/>
          </p:cNvSpPr>
          <p:nvPr/>
        </p:nvSpPr>
        <p:spPr bwMode="auto">
          <a:xfrm>
            <a:off x="341206" y="262109"/>
            <a:ext cx="1149590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pPr marL="0" marR="0" lvl="0" indent="0" algn="l" defTabSz="914400" rtl="0" eaLnBrk="1" fontAlgn="base" latinLnBrk="0" hangingPunct="0">
              <a:lnSpc>
                <a:spcPct val="100000"/>
              </a:lnSpc>
              <a:spcBef>
                <a:spcPts val="700"/>
              </a:spcBef>
              <a:spcAft>
                <a:spcPct val="0"/>
              </a:spcAft>
              <a:buClrTx/>
              <a:buSzTx/>
              <a:buFontTx/>
              <a:buNone/>
              <a:tabLst/>
              <a:defRPr/>
            </a:pPr>
            <a:r>
              <a:rPr kumimoji="0" lang="en-US" altLang="en-US" sz="3200" b="1" i="0" u="none" strike="noStrike" kern="1200" cap="none" spc="0" normalizeH="0" baseline="0" noProof="0">
                <a:ln>
                  <a:noFill/>
                </a:ln>
                <a:solidFill>
                  <a:srgbClr val="6BB745"/>
                </a:solidFill>
                <a:effectLst/>
                <a:uLnTx/>
                <a:uFillTx/>
                <a:latin typeface="Titillium" panose="00000500000000000000" pitchFamily="50" charset="0"/>
                <a:ea typeface="+mj-ea"/>
                <a:cs typeface="Calibri Light"/>
                <a:sym typeface="Titillium" panose="00000500000000000000" pitchFamily="50" charset="0"/>
              </a:rPr>
              <a:t>Lighthouse: </a:t>
            </a:r>
            <a:r>
              <a:rPr kumimoji="0" lang="en-US" altLang="en-US" sz="3200" b="1" i="1" u="none" strike="noStrike" kern="1200" cap="none" spc="0" normalizeH="0" baseline="0" noProof="0">
                <a:ln>
                  <a:noFill/>
                </a:ln>
                <a:solidFill>
                  <a:srgbClr val="004393"/>
                </a:solidFill>
                <a:effectLst/>
                <a:uLnTx/>
                <a:uFillTx/>
                <a:latin typeface="Titillium" panose="00000500000000000000" pitchFamily="50" charset="0"/>
                <a:ea typeface="+mj-ea"/>
                <a:cs typeface="Calibri Light"/>
                <a:sym typeface="Titillium" panose="00000500000000000000" pitchFamily="50" charset="0"/>
              </a:rPr>
              <a:t>Sustainable Materials</a:t>
            </a:r>
          </a:p>
        </p:txBody>
      </p:sp>
      <p:sp>
        <p:nvSpPr>
          <p:cNvPr id="16" name="Rectangle 15">
            <a:extLst>
              <a:ext uri="{FF2B5EF4-FFF2-40B4-BE49-F238E27FC236}">
                <a16:creationId xmlns:a16="http://schemas.microsoft.com/office/drawing/2014/main" id="{4BF5572B-C438-F37A-9C61-5C0680F84F25}"/>
              </a:ext>
            </a:extLst>
          </p:cNvPr>
          <p:cNvSpPr/>
          <p:nvPr/>
        </p:nvSpPr>
        <p:spPr>
          <a:xfrm>
            <a:off x="321630" y="817548"/>
            <a:ext cx="4897816" cy="52322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solidFill>
                  <a:srgbClr val="01295D"/>
                </a:solidFill>
                <a:effectLst>
                  <a:outerShdw blurRad="38100" dist="19050" dir="2700000" algn="tl" rotWithShape="0">
                    <a:srgbClr val="000000">
                      <a:lumMod val="50000"/>
                      <a:alpha val="40000"/>
                    </a:srgbClr>
                  </a:outerShdw>
                </a:effectLst>
                <a:uLnTx/>
                <a:uFillTx/>
                <a:latin typeface="Calibri" panose="020F0502020204030204" pitchFamily="34" charset="0"/>
                <a:ea typeface="+mn-ea"/>
                <a:cs typeface="Calibri" panose="020F0502020204030204" pitchFamily="34" charset="0"/>
                <a:sym typeface="Calibri" panose="020F0502020204030204" pitchFamily="34" charset="0"/>
              </a:rPr>
              <a:t>Topics to follow under KAVA 12 </a:t>
            </a:r>
          </a:p>
        </p:txBody>
      </p:sp>
      <p:grpSp>
        <p:nvGrpSpPr>
          <p:cNvPr id="31" name="Ομάδα 3">
            <a:extLst>
              <a:ext uri="{FF2B5EF4-FFF2-40B4-BE49-F238E27FC236}">
                <a16:creationId xmlns:a16="http://schemas.microsoft.com/office/drawing/2014/main" id="{FFC4D748-3EF2-F1E7-1040-BF65676659B4}"/>
              </a:ext>
            </a:extLst>
          </p:cNvPr>
          <p:cNvGrpSpPr/>
          <p:nvPr/>
        </p:nvGrpSpPr>
        <p:grpSpPr>
          <a:xfrm>
            <a:off x="10798216" y="230224"/>
            <a:ext cx="875411" cy="807810"/>
            <a:chOff x="9264352" y="260648"/>
            <a:chExt cx="875411" cy="807810"/>
          </a:xfrm>
        </p:grpSpPr>
        <p:grpSp>
          <p:nvGrpSpPr>
            <p:cNvPr id="32" name="Ομάδα 4">
              <a:extLst>
                <a:ext uri="{FF2B5EF4-FFF2-40B4-BE49-F238E27FC236}">
                  <a16:creationId xmlns:a16="http://schemas.microsoft.com/office/drawing/2014/main" id="{E5C220C8-CE1F-402B-E550-A10D3300D46B}"/>
                </a:ext>
              </a:extLst>
            </p:cNvPr>
            <p:cNvGrpSpPr/>
            <p:nvPr/>
          </p:nvGrpSpPr>
          <p:grpSpPr>
            <a:xfrm>
              <a:off x="9264352" y="260648"/>
              <a:ext cx="875411" cy="807810"/>
              <a:chOff x="7054875" y="1449849"/>
              <a:chExt cx="1129357" cy="1332676"/>
            </a:xfrm>
            <a:noFill/>
          </p:grpSpPr>
          <p:grpSp>
            <p:nvGrpSpPr>
              <p:cNvPr id="34" name="Ομάδα 6">
                <a:extLst>
                  <a:ext uri="{FF2B5EF4-FFF2-40B4-BE49-F238E27FC236}">
                    <a16:creationId xmlns:a16="http://schemas.microsoft.com/office/drawing/2014/main" id="{FDA2024A-5C9B-1B40-CD7C-A9AF5298258F}"/>
                  </a:ext>
                </a:extLst>
              </p:cNvPr>
              <p:cNvGrpSpPr/>
              <p:nvPr/>
            </p:nvGrpSpPr>
            <p:grpSpPr>
              <a:xfrm>
                <a:off x="7464152" y="1449849"/>
                <a:ext cx="720080" cy="1332676"/>
                <a:chOff x="7464152" y="1449849"/>
                <a:chExt cx="720080" cy="1332676"/>
              </a:xfrm>
              <a:grpFill/>
            </p:grpSpPr>
            <p:sp>
              <p:nvSpPr>
                <p:cNvPr id="37" name="Ελεύθερη σχεδίαση: Σχήμα 9">
                  <a:extLst>
                    <a:ext uri="{FF2B5EF4-FFF2-40B4-BE49-F238E27FC236}">
                      <a16:creationId xmlns:a16="http://schemas.microsoft.com/office/drawing/2014/main" id="{700E5C81-527F-6351-6F97-759C30716ACB}"/>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 name="Οβάλ 10">
                  <a:extLst>
                    <a:ext uri="{FF2B5EF4-FFF2-40B4-BE49-F238E27FC236}">
                      <a16:creationId xmlns:a16="http://schemas.microsoft.com/office/drawing/2014/main" id="{192A06D8-125D-D132-55AB-8A2E41EEBBBE}"/>
                    </a:ext>
                  </a:extLst>
                </p:cNvPr>
                <p:cNvSpPr/>
                <p:nvPr/>
              </p:nvSpPr>
              <p:spPr bwMode="auto">
                <a:xfrm>
                  <a:off x="7740798" y="1449849"/>
                  <a:ext cx="166786" cy="144016"/>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9" name="Ορθογώνιο: Στρογγύλεμα επάνω γωνιών 11">
                  <a:extLst>
                    <a:ext uri="{FF2B5EF4-FFF2-40B4-BE49-F238E27FC236}">
                      <a16:creationId xmlns:a16="http://schemas.microsoft.com/office/drawing/2014/main" id="{42DC89BB-4204-FD5C-29FB-3CB762332EAF}"/>
                    </a:ext>
                  </a:extLst>
                </p:cNvPr>
                <p:cNvSpPr/>
                <p:nvPr/>
              </p:nvSpPr>
              <p:spPr bwMode="auto">
                <a:xfrm>
                  <a:off x="7680175" y="1538799"/>
                  <a:ext cx="288032" cy="180000"/>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40" name="Ευθεία γραμμή σύνδεσης 14">
                  <a:extLst>
                    <a:ext uri="{FF2B5EF4-FFF2-40B4-BE49-F238E27FC236}">
                      <a16:creationId xmlns:a16="http://schemas.microsoft.com/office/drawing/2014/main" id="{33C59E29-F9DA-CFD3-C226-5E576DDED25C}"/>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5" name="Ευθεία γραμμή σύνδεσης 7">
                <a:extLst>
                  <a:ext uri="{FF2B5EF4-FFF2-40B4-BE49-F238E27FC236}">
                    <a16:creationId xmlns:a16="http://schemas.microsoft.com/office/drawing/2014/main" id="{4A302C10-E4E2-8801-5874-37DE95113931}"/>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Ευθεία γραμμή σύνδεσης 8">
                <a:extLst>
                  <a:ext uri="{FF2B5EF4-FFF2-40B4-BE49-F238E27FC236}">
                    <a16:creationId xmlns:a16="http://schemas.microsoft.com/office/drawing/2014/main" id="{68827311-BFCA-67A2-74B4-ACA0367C2EEE}"/>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Ευθεία γραμμή σύνδεσης 5">
              <a:extLst>
                <a:ext uri="{FF2B5EF4-FFF2-40B4-BE49-F238E27FC236}">
                  <a16:creationId xmlns:a16="http://schemas.microsoft.com/office/drawing/2014/main" id="{3F84C84E-A0B8-B811-9C78-4D3D7538ED83}"/>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1" name="Picture 40">
            <a:extLst>
              <a:ext uri="{FF2B5EF4-FFF2-40B4-BE49-F238E27FC236}">
                <a16:creationId xmlns:a16="http://schemas.microsoft.com/office/drawing/2014/main" id="{25B0341C-E088-350F-99D6-8FD6EFCE9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8008" y="1136236"/>
            <a:ext cx="1473072" cy="1473072"/>
          </a:xfrm>
          <a:prstGeom prst="rect">
            <a:avLst/>
          </a:prstGeom>
        </p:spPr>
      </p:pic>
      <p:sp>
        <p:nvSpPr>
          <p:cNvPr id="2" name="Θέση αριθμού διαφάνειας 2">
            <a:extLst>
              <a:ext uri="{FF2B5EF4-FFF2-40B4-BE49-F238E27FC236}">
                <a16:creationId xmlns:a16="http://schemas.microsoft.com/office/drawing/2014/main" id="{09622CAF-EB64-9B6D-6373-4EAA3E29274A}"/>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17</a:t>
            </a:fld>
            <a:endParaRPr lang="en-US" altLang="en-US"/>
          </a:p>
        </p:txBody>
      </p:sp>
    </p:spTree>
    <p:extLst>
      <p:ext uri="{BB962C8B-B14F-4D97-AF65-F5344CB8AC3E}">
        <p14:creationId xmlns:p14="http://schemas.microsoft.com/office/powerpoint/2010/main" val="27453058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E283D86-711D-4380-BB9C-89AFD3808295}"/>
              </a:ext>
            </a:extLst>
          </p:cNvPr>
          <p:cNvSpPr txBox="1"/>
          <p:nvPr/>
        </p:nvSpPr>
        <p:spPr>
          <a:xfrm>
            <a:off x="345380" y="1234588"/>
            <a:ext cx="10316802" cy="4924425"/>
          </a:xfrm>
          <a:prstGeom prst="rect">
            <a:avLst/>
          </a:prstGeom>
          <a:noFill/>
        </p:spPr>
        <p:txBody>
          <a:bodyPr wrap="square">
            <a:spAutoFit/>
          </a:bodyPr>
          <a:lstStyle/>
          <a:p>
            <a:pPr marL="355600" marR="0" lvl="0" indent="-300038" algn="just" defTabSz="914400" rtl="0" eaLnBrk="0" fontAlgn="base" latinLnBrk="0" hangingPunct="0">
              <a:lnSpc>
                <a:spcPct val="100000"/>
              </a:lnSpc>
              <a:spcBef>
                <a:spcPts val="600"/>
              </a:spcBef>
              <a:spcAft>
                <a:spcPts val="600"/>
              </a:spcAft>
              <a:buClr>
                <a:srgbClr val="6BB745"/>
              </a:buClr>
              <a:buSzPct val="90000"/>
              <a:buFont typeface="Arial" panose="020B0604020202020204" pitchFamily="34" charset="0"/>
              <a:buChar char="•"/>
              <a:tabLst/>
              <a:defRPr/>
            </a:pPr>
            <a:r>
              <a:rPr lang="en-US" sz="2400" b="1">
                <a:solidFill>
                  <a:schemeClr val="tx1">
                    <a:lumMod val="85000"/>
                    <a:lumOff val="15000"/>
                  </a:schemeClr>
                </a:solidFill>
                <a:latin typeface="Titillium" panose="00000500000000000000"/>
              </a:rPr>
              <a:t>Aim: </a:t>
            </a:r>
            <a:r>
              <a:rPr kumimoji="0" lang="en-US" sz="2400" b="1" i="0" u="none" strike="noStrike" kern="1200" cap="none" spc="0" normalizeH="0" baseline="0" noProof="0">
                <a:ln>
                  <a:noFill/>
                </a:ln>
                <a:solidFill>
                  <a:srgbClr val="004393"/>
                </a:solidFill>
                <a:effectLst/>
                <a:uLnTx/>
                <a:uFillTx/>
                <a:latin typeface="Titillium" panose="00000500000000000000"/>
                <a:ea typeface="+mn-ea"/>
                <a:cs typeface="Calibri" panose="020F0502020204030204" pitchFamily="34" charset="0"/>
                <a:sym typeface="Calibri" panose="020F0502020204030204" pitchFamily="34" charset="0"/>
              </a:rPr>
              <a:t>To enable economic growth and carbon-neutrality</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tab pos="450850" algn="l"/>
              </a:tabLst>
              <a:defRPr/>
            </a:pP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Industrial symbiosis: </a:t>
            </a:r>
            <a:r>
              <a:rPr kumimoji="0" lang="en-US" sz="24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turning waste resources into valuable industrial input materials</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tab pos="450850" algn="l"/>
              </a:tabLst>
              <a:defRPr/>
            </a:pP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Products’ design </a:t>
            </a:r>
            <a:r>
              <a:rPr kumimoji="0" lang="en-US" sz="2400" b="1" i="0" u="none" strike="noStrike" kern="1200" cap="none" spc="0" normalizeH="0" baseline="0" noProof="0" err="1">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optimisation</a:t>
            </a: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a:t>
            </a:r>
            <a:r>
              <a:rPr kumimoji="0" lang="en-US" sz="240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to create a so-called </a:t>
            </a: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design for recycling and lifetime extension</a:t>
            </a:r>
            <a:r>
              <a:rPr kumimoji="0" lang="en-US" sz="240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increasing the impact </a:t>
            </a:r>
            <a:r>
              <a:rPr lang="en-US" sz="2400">
                <a:solidFill>
                  <a:schemeClr val="tx1">
                    <a:lumMod val="85000"/>
                    <a:lumOff val="15000"/>
                  </a:schemeClr>
                </a:solidFill>
                <a:latin typeface="Titillium" panose="00000500000000000000"/>
              </a:rPr>
              <a:t>o</a:t>
            </a:r>
            <a:r>
              <a:rPr kumimoji="0" lang="en-US" sz="240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n raw materials and energy efficiency. </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tab pos="450850" algn="l"/>
              </a:tabLst>
              <a:defRPr/>
            </a:pPr>
            <a:r>
              <a:rPr kumimoji="0" lang="en-US" sz="24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Innovation in </a:t>
            </a: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end-of-life product recycling</a:t>
            </a: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tab pos="450850" algn="l"/>
              </a:tabLst>
              <a:defRPr/>
            </a:pP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Chain of custody</a:t>
            </a:r>
            <a:r>
              <a:rPr kumimoji="0" lang="en-US" sz="240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innovation to improve traceability</a:t>
            </a:r>
            <a:r>
              <a:rPr kumimoji="0" lang="en-US" sz="24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sustainability, and transparency </a:t>
            </a: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across raw materials value chain</a:t>
            </a:r>
            <a:r>
              <a:rPr lang="en-US" sz="2400" b="1">
                <a:solidFill>
                  <a:schemeClr val="tx1">
                    <a:lumMod val="85000"/>
                    <a:lumOff val="15000"/>
                  </a:schemeClr>
                </a:solidFill>
                <a:latin typeface="Titillium" panose="00000500000000000000"/>
              </a:rPr>
              <a:t>s</a:t>
            </a:r>
            <a:endPar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endParaRPr>
          </a:p>
          <a:p>
            <a:pPr marL="450850" marR="0" lvl="0" indent="-273050" algn="just" defTabSz="914400" rtl="0" eaLnBrk="0" fontAlgn="base" latinLnBrk="0" hangingPunct="0">
              <a:lnSpc>
                <a:spcPct val="100000"/>
              </a:lnSpc>
              <a:spcBef>
                <a:spcPts val="600"/>
              </a:spcBef>
              <a:spcAft>
                <a:spcPts val="600"/>
              </a:spcAft>
              <a:buClr>
                <a:srgbClr val="6BB745"/>
              </a:buClr>
              <a:buSzPct val="90000"/>
              <a:buFont typeface="Wingdings" panose="05000000000000000000" pitchFamily="2" charset="2"/>
              <a:buChar char="ü"/>
              <a:tabLst>
                <a:tab pos="450850" algn="l"/>
              </a:tabLst>
              <a:defRPr/>
            </a:pPr>
            <a:r>
              <a:rPr kumimoji="0" lang="en-US" sz="2400" b="1"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Key innovation topics also supported:</a:t>
            </a:r>
            <a:r>
              <a:rPr kumimoji="0" lang="en-US" sz="24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rPr>
              <a:t> batteries, magnets and motors, photovoltaics, electronics</a:t>
            </a:r>
          </a:p>
        </p:txBody>
      </p:sp>
      <p:sp>
        <p:nvSpPr>
          <p:cNvPr id="6" name="Rectangle 3" descr="Title 7">
            <a:extLst>
              <a:ext uri="{FF2B5EF4-FFF2-40B4-BE49-F238E27FC236}">
                <a16:creationId xmlns:a16="http://schemas.microsoft.com/office/drawing/2014/main" id="{59D053F6-7616-523F-9EB9-0202506A1BBB}"/>
              </a:ext>
            </a:extLst>
          </p:cNvPr>
          <p:cNvSpPr txBox="1">
            <a:spLocks/>
          </p:cNvSpPr>
          <p:nvPr/>
        </p:nvSpPr>
        <p:spPr bwMode="auto">
          <a:xfrm>
            <a:off x="341206" y="262109"/>
            <a:ext cx="1149590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pPr marL="0" marR="0" lvl="0" indent="0" algn="l" defTabSz="914400" rtl="0" eaLnBrk="1" fontAlgn="base" latinLnBrk="0" hangingPunct="0">
              <a:lnSpc>
                <a:spcPct val="100000"/>
              </a:lnSpc>
              <a:spcBef>
                <a:spcPts val="700"/>
              </a:spcBef>
              <a:spcAft>
                <a:spcPct val="0"/>
              </a:spcAft>
              <a:buClrTx/>
              <a:buSzTx/>
              <a:buFontTx/>
              <a:buNone/>
              <a:tabLst/>
              <a:defRPr/>
            </a:pPr>
            <a:r>
              <a:rPr kumimoji="0" lang="en-US" altLang="en-US" sz="3200" b="1" i="0" u="none" strike="noStrike" kern="1200" cap="none" spc="0" normalizeH="0" baseline="0" noProof="0">
                <a:ln>
                  <a:noFill/>
                </a:ln>
                <a:solidFill>
                  <a:srgbClr val="6BB745"/>
                </a:solidFill>
                <a:effectLst/>
                <a:uLnTx/>
                <a:uFillTx/>
                <a:latin typeface="Titillium" panose="00000500000000000000" pitchFamily="50" charset="0"/>
                <a:ea typeface="+mj-ea"/>
                <a:cs typeface="Calibri Light"/>
                <a:sym typeface="Titillium" panose="00000500000000000000" pitchFamily="50" charset="0"/>
              </a:rPr>
              <a:t>Lighthouse: </a:t>
            </a:r>
            <a:r>
              <a:rPr kumimoji="0" lang="en-US" altLang="en-US" sz="3200" b="1" i="1" u="none" strike="noStrike" kern="1200" cap="none" spc="0" normalizeH="0" baseline="0" noProof="0">
                <a:ln>
                  <a:noFill/>
                </a:ln>
                <a:solidFill>
                  <a:srgbClr val="004393"/>
                </a:solidFill>
                <a:effectLst/>
                <a:uLnTx/>
                <a:uFillTx/>
                <a:latin typeface="Titillium" panose="00000500000000000000" pitchFamily="50" charset="0"/>
                <a:ea typeface="+mj-ea"/>
                <a:cs typeface="Calibri Light"/>
                <a:sym typeface="Titillium" panose="00000500000000000000" pitchFamily="50" charset="0"/>
              </a:rPr>
              <a:t>Circular Societies</a:t>
            </a:r>
          </a:p>
        </p:txBody>
      </p:sp>
      <p:sp>
        <p:nvSpPr>
          <p:cNvPr id="16" name="Rectangle 15">
            <a:extLst>
              <a:ext uri="{FF2B5EF4-FFF2-40B4-BE49-F238E27FC236}">
                <a16:creationId xmlns:a16="http://schemas.microsoft.com/office/drawing/2014/main" id="{4BF5572B-C438-F37A-9C61-5C0680F84F25}"/>
              </a:ext>
            </a:extLst>
          </p:cNvPr>
          <p:cNvSpPr/>
          <p:nvPr/>
        </p:nvSpPr>
        <p:spPr>
          <a:xfrm>
            <a:off x="321630" y="724697"/>
            <a:ext cx="4897816" cy="52322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solidFill>
                  <a:srgbClr val="01295D"/>
                </a:solidFill>
                <a:effectLst>
                  <a:outerShdw blurRad="38100" dist="19050" dir="2700000" algn="tl" rotWithShape="0">
                    <a:srgbClr val="000000">
                      <a:lumMod val="50000"/>
                      <a:alpha val="40000"/>
                    </a:srgbClr>
                  </a:outerShdw>
                </a:effectLst>
                <a:uLnTx/>
                <a:uFillTx/>
                <a:latin typeface="Calibri" panose="020F0502020204030204" pitchFamily="34" charset="0"/>
                <a:ea typeface="+mn-ea"/>
                <a:cs typeface="Calibri" panose="020F0502020204030204" pitchFamily="34" charset="0"/>
                <a:sym typeface="Calibri" panose="020F0502020204030204" pitchFamily="34" charset="0"/>
              </a:rPr>
              <a:t>Topics to follow under KAVA 12 </a:t>
            </a:r>
          </a:p>
        </p:txBody>
      </p:sp>
      <p:grpSp>
        <p:nvGrpSpPr>
          <p:cNvPr id="31" name="Ομάδα 3">
            <a:extLst>
              <a:ext uri="{FF2B5EF4-FFF2-40B4-BE49-F238E27FC236}">
                <a16:creationId xmlns:a16="http://schemas.microsoft.com/office/drawing/2014/main" id="{FFC4D748-3EF2-F1E7-1040-BF65676659B4}"/>
              </a:ext>
            </a:extLst>
          </p:cNvPr>
          <p:cNvGrpSpPr/>
          <p:nvPr/>
        </p:nvGrpSpPr>
        <p:grpSpPr>
          <a:xfrm>
            <a:off x="10798216" y="230224"/>
            <a:ext cx="875411" cy="807810"/>
            <a:chOff x="9264352" y="260648"/>
            <a:chExt cx="875411" cy="807810"/>
          </a:xfrm>
        </p:grpSpPr>
        <p:grpSp>
          <p:nvGrpSpPr>
            <p:cNvPr id="32" name="Ομάδα 4">
              <a:extLst>
                <a:ext uri="{FF2B5EF4-FFF2-40B4-BE49-F238E27FC236}">
                  <a16:creationId xmlns:a16="http://schemas.microsoft.com/office/drawing/2014/main" id="{E5C220C8-CE1F-402B-E550-A10D3300D46B}"/>
                </a:ext>
              </a:extLst>
            </p:cNvPr>
            <p:cNvGrpSpPr/>
            <p:nvPr/>
          </p:nvGrpSpPr>
          <p:grpSpPr>
            <a:xfrm>
              <a:off x="9264352" y="260648"/>
              <a:ext cx="875411" cy="807810"/>
              <a:chOff x="7054875" y="1449849"/>
              <a:chExt cx="1129357" cy="1332676"/>
            </a:xfrm>
            <a:noFill/>
          </p:grpSpPr>
          <p:grpSp>
            <p:nvGrpSpPr>
              <p:cNvPr id="34" name="Ομάδα 6">
                <a:extLst>
                  <a:ext uri="{FF2B5EF4-FFF2-40B4-BE49-F238E27FC236}">
                    <a16:creationId xmlns:a16="http://schemas.microsoft.com/office/drawing/2014/main" id="{FDA2024A-5C9B-1B40-CD7C-A9AF5298258F}"/>
                  </a:ext>
                </a:extLst>
              </p:cNvPr>
              <p:cNvGrpSpPr/>
              <p:nvPr/>
            </p:nvGrpSpPr>
            <p:grpSpPr>
              <a:xfrm>
                <a:off x="7464152" y="1449849"/>
                <a:ext cx="720080" cy="1332676"/>
                <a:chOff x="7464152" y="1449849"/>
                <a:chExt cx="720080" cy="1332676"/>
              </a:xfrm>
              <a:grpFill/>
            </p:grpSpPr>
            <p:sp>
              <p:nvSpPr>
                <p:cNvPr id="37" name="Ελεύθερη σχεδίαση: Σχήμα 9">
                  <a:extLst>
                    <a:ext uri="{FF2B5EF4-FFF2-40B4-BE49-F238E27FC236}">
                      <a16:creationId xmlns:a16="http://schemas.microsoft.com/office/drawing/2014/main" id="{700E5C81-527F-6351-6F97-759C30716ACB}"/>
                    </a:ext>
                  </a:extLst>
                </p:cNvPr>
                <p:cNvSpPr/>
                <p:nvPr/>
              </p:nvSpPr>
              <p:spPr bwMode="auto">
                <a:xfrm>
                  <a:off x="7464152" y="1700808"/>
                  <a:ext cx="720080" cy="1081717"/>
                </a:xfrm>
                <a:custGeom>
                  <a:avLst/>
                  <a:gdLst>
                    <a:gd name="connsiteX0" fmla="*/ 0 w 720080"/>
                    <a:gd name="connsiteY0" fmla="*/ 924747 h 1081717"/>
                    <a:gd name="connsiteX1" fmla="*/ 720080 w 720080"/>
                    <a:gd name="connsiteY1" fmla="*/ 924747 h 1081717"/>
                    <a:gd name="connsiteX2" fmla="*/ 720080 w 720080"/>
                    <a:gd name="connsiteY2" fmla="*/ 1081717 h 1081717"/>
                    <a:gd name="connsiteX3" fmla="*/ 0 w 720080"/>
                    <a:gd name="connsiteY3" fmla="*/ 1081717 h 1081717"/>
                    <a:gd name="connsiteX4" fmla="*/ 256792 w 720080"/>
                    <a:gd name="connsiteY4" fmla="*/ 0 h 1081717"/>
                    <a:gd name="connsiteX5" fmla="*/ 471670 w 720080"/>
                    <a:gd name="connsiteY5" fmla="*/ 0 h 1081717"/>
                    <a:gd name="connsiteX6" fmla="*/ 576064 w 720080"/>
                    <a:gd name="connsiteY6" fmla="*/ 923150 h 1081717"/>
                    <a:gd name="connsiteX7" fmla="*/ 144016 w 720080"/>
                    <a:gd name="connsiteY7" fmla="*/ 923150 h 10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80" h="1081717">
                      <a:moveTo>
                        <a:pt x="0" y="924747"/>
                      </a:moveTo>
                      <a:lnTo>
                        <a:pt x="720080" y="924747"/>
                      </a:lnTo>
                      <a:lnTo>
                        <a:pt x="720080" y="1081717"/>
                      </a:lnTo>
                      <a:lnTo>
                        <a:pt x="0" y="1081717"/>
                      </a:lnTo>
                      <a:close/>
                      <a:moveTo>
                        <a:pt x="256792" y="0"/>
                      </a:moveTo>
                      <a:lnTo>
                        <a:pt x="471670" y="0"/>
                      </a:lnTo>
                      <a:lnTo>
                        <a:pt x="576064" y="923150"/>
                      </a:lnTo>
                      <a:lnTo>
                        <a:pt x="144016" y="923150"/>
                      </a:lnTo>
                      <a:close/>
                    </a:path>
                  </a:pathLst>
                </a:custGeom>
                <a:grpFill/>
                <a:ln w="28575" cap="rnd"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no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 name="Οβάλ 10">
                  <a:extLst>
                    <a:ext uri="{FF2B5EF4-FFF2-40B4-BE49-F238E27FC236}">
                      <a16:creationId xmlns:a16="http://schemas.microsoft.com/office/drawing/2014/main" id="{192A06D8-125D-D132-55AB-8A2E41EEBBBE}"/>
                    </a:ext>
                  </a:extLst>
                </p:cNvPr>
                <p:cNvSpPr/>
                <p:nvPr/>
              </p:nvSpPr>
              <p:spPr bwMode="auto">
                <a:xfrm>
                  <a:off x="7740798" y="1449849"/>
                  <a:ext cx="166786" cy="144016"/>
                </a:xfrm>
                <a:prstGeom prst="ellips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9" name="Ορθογώνιο: Στρογγύλεμα επάνω γωνιών 11">
                  <a:extLst>
                    <a:ext uri="{FF2B5EF4-FFF2-40B4-BE49-F238E27FC236}">
                      <a16:creationId xmlns:a16="http://schemas.microsoft.com/office/drawing/2014/main" id="{42DC89BB-4204-FD5C-29FB-3CB762332EAF}"/>
                    </a:ext>
                  </a:extLst>
                </p:cNvPr>
                <p:cNvSpPr/>
                <p:nvPr/>
              </p:nvSpPr>
              <p:spPr bwMode="auto">
                <a:xfrm>
                  <a:off x="7680175" y="1538799"/>
                  <a:ext cx="288032" cy="180000"/>
                </a:xfrm>
                <a:prstGeom prst="round2SameRect">
                  <a:avLst>
                    <a:gd name="adj1" fmla="val 29895"/>
                    <a:gd name="adj2" fmla="val 16535"/>
                  </a:avLst>
                </a:prstGeom>
                <a:solidFill>
                  <a:srgbClr val="FFFFFF"/>
                </a:solid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cxnSp>
              <p:nvCxnSpPr>
                <p:cNvPr id="40" name="Ευθεία γραμμή σύνδεσης 14">
                  <a:extLst>
                    <a:ext uri="{FF2B5EF4-FFF2-40B4-BE49-F238E27FC236}">
                      <a16:creationId xmlns:a16="http://schemas.microsoft.com/office/drawing/2014/main" id="{33C59E29-F9DA-CFD3-C226-5E576DDED25C}"/>
                    </a:ext>
                  </a:extLst>
                </p:cNvPr>
                <p:cNvCxnSpPr/>
                <p:nvPr/>
              </p:nvCxnSpPr>
              <p:spPr bwMode="auto">
                <a:xfrm flipV="1">
                  <a:off x="7884206" y="1553192"/>
                  <a:ext cx="0" cy="187199"/>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5" name="Ευθεία γραμμή σύνδεσης 7">
                <a:extLst>
                  <a:ext uri="{FF2B5EF4-FFF2-40B4-BE49-F238E27FC236}">
                    <a16:creationId xmlns:a16="http://schemas.microsoft.com/office/drawing/2014/main" id="{4A302C10-E4E2-8801-5874-37DE95113931}"/>
                  </a:ext>
                </a:extLst>
              </p:cNvPr>
              <p:cNvCxnSpPr/>
              <p:nvPr/>
            </p:nvCxnSpPr>
            <p:spPr bwMode="auto">
              <a:xfrm flipH="1" flipV="1">
                <a:off x="7054875" y="1475787"/>
                <a:ext cx="576064" cy="126023"/>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Ευθεία γραμμή σύνδεσης 8">
                <a:extLst>
                  <a:ext uri="{FF2B5EF4-FFF2-40B4-BE49-F238E27FC236}">
                    <a16:creationId xmlns:a16="http://schemas.microsoft.com/office/drawing/2014/main" id="{68827311-BFCA-67A2-74B4-ACA0367C2EEE}"/>
                  </a:ext>
                </a:extLst>
              </p:cNvPr>
              <p:cNvCxnSpPr/>
              <p:nvPr/>
            </p:nvCxnSpPr>
            <p:spPr bwMode="auto">
              <a:xfrm flipH="1">
                <a:off x="7054875" y="1646791"/>
                <a:ext cx="583607" cy="144016"/>
              </a:xfrm>
              <a:prstGeom prst="line">
                <a:avLst/>
              </a:prstGeom>
              <a:grp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Ευθεία γραμμή σύνδεσης 5">
              <a:extLst>
                <a:ext uri="{FF2B5EF4-FFF2-40B4-BE49-F238E27FC236}">
                  <a16:creationId xmlns:a16="http://schemas.microsoft.com/office/drawing/2014/main" id="{3F84C84E-A0B8-B811-9C78-4D3D7538ED83}"/>
                </a:ext>
              </a:extLst>
            </p:cNvPr>
            <p:cNvCxnSpPr/>
            <p:nvPr/>
          </p:nvCxnSpPr>
          <p:spPr bwMode="auto">
            <a:xfrm flipV="1">
              <a:off x="9810000" y="312384"/>
              <a:ext cx="0" cy="113472"/>
            </a:xfrm>
            <a:prstGeom prst="line">
              <a:avLst/>
            </a:prstGeom>
            <a:noFill/>
            <a:ln w="28575" cap="flat" cmpd="sng" algn="ctr">
              <a:solidFill>
                <a:srgbClr val="01395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 name="Picture 3">
            <a:extLst>
              <a:ext uri="{FF2B5EF4-FFF2-40B4-BE49-F238E27FC236}">
                <a16:creationId xmlns:a16="http://schemas.microsoft.com/office/drawing/2014/main" id="{AB9551E1-E7B9-1EF3-9500-643671A9D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1169" y="1131550"/>
            <a:ext cx="1473073" cy="1479577"/>
          </a:xfrm>
          <a:prstGeom prst="rect">
            <a:avLst/>
          </a:prstGeom>
        </p:spPr>
      </p:pic>
      <p:sp>
        <p:nvSpPr>
          <p:cNvPr id="2" name="Θέση αριθμού διαφάνειας 2">
            <a:extLst>
              <a:ext uri="{FF2B5EF4-FFF2-40B4-BE49-F238E27FC236}">
                <a16:creationId xmlns:a16="http://schemas.microsoft.com/office/drawing/2014/main" id="{54917C27-DB19-3B25-2AA4-F6B1649B4F07}"/>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18</a:t>
            </a:fld>
            <a:endParaRPr lang="en-US" altLang="en-US"/>
          </a:p>
        </p:txBody>
      </p:sp>
    </p:spTree>
    <p:extLst>
      <p:ext uri="{BB962C8B-B14F-4D97-AF65-F5344CB8AC3E}">
        <p14:creationId xmlns:p14="http://schemas.microsoft.com/office/powerpoint/2010/main" val="19858913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a:extLst>
              <a:ext uri="{FF2B5EF4-FFF2-40B4-BE49-F238E27FC236}">
                <a16:creationId xmlns:a16="http://schemas.microsoft.com/office/drawing/2014/main" id="{29E2FC07-10D0-B1B2-6618-7653A807CDD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flipH="1">
            <a:off x="6614075" y="1484784"/>
            <a:ext cx="6898750" cy="6991680"/>
          </a:xfrm>
          <a:effectLst>
            <a:glow rad="787400">
              <a:schemeClr val="accent1">
                <a:alpha val="13000"/>
              </a:schemeClr>
            </a:glow>
          </a:effectLst>
        </p:spPr>
      </p:pic>
      <p:sp>
        <p:nvSpPr>
          <p:cNvPr id="3" name="Θέση κειμένου 2">
            <a:extLst>
              <a:ext uri="{FF2B5EF4-FFF2-40B4-BE49-F238E27FC236}">
                <a16:creationId xmlns:a16="http://schemas.microsoft.com/office/drawing/2014/main" id="{4CC2705A-E3F1-C168-0E65-BB952F01F58D}"/>
              </a:ext>
            </a:extLst>
          </p:cNvPr>
          <p:cNvSpPr>
            <a:spLocks noGrp="1"/>
          </p:cNvSpPr>
          <p:nvPr>
            <p:ph type="body" sz="quarter" idx="13"/>
          </p:nvPr>
        </p:nvSpPr>
        <p:spPr>
          <a:xfrm>
            <a:off x="480307" y="2256633"/>
            <a:ext cx="4679589" cy="432048"/>
          </a:xfrm>
        </p:spPr>
        <p:txBody>
          <a:bodyPr/>
          <a:lstStyle/>
          <a:p>
            <a:r>
              <a:rPr lang="en-US" sz="2400">
                <a:latin typeface="Titillium" panose="00000500000000000000"/>
              </a:rPr>
              <a:t>Call Categories</a:t>
            </a:r>
            <a:endParaRPr lang="el-GR" sz="2400"/>
          </a:p>
        </p:txBody>
      </p:sp>
      <p:sp>
        <p:nvSpPr>
          <p:cNvPr id="4" name="Τίτλος 3">
            <a:extLst>
              <a:ext uri="{FF2B5EF4-FFF2-40B4-BE49-F238E27FC236}">
                <a16:creationId xmlns:a16="http://schemas.microsoft.com/office/drawing/2014/main" id="{431AAF97-2AE3-B5DA-0C58-7C1B0BD78DF3}"/>
              </a:ext>
            </a:extLst>
          </p:cNvPr>
          <p:cNvSpPr>
            <a:spLocks noGrp="1"/>
          </p:cNvSpPr>
          <p:nvPr>
            <p:ph type="title"/>
          </p:nvPr>
        </p:nvSpPr>
        <p:spPr>
          <a:xfrm>
            <a:off x="455373" y="1401632"/>
            <a:ext cx="4704523" cy="936104"/>
          </a:xfrm>
        </p:spPr>
        <p:txBody>
          <a:bodyPr/>
          <a:lstStyle/>
          <a:p>
            <a:r>
              <a:rPr lang="en-US" sz="5400">
                <a:latin typeface="Titilium"/>
              </a:rPr>
              <a:t>KAVA CALL 12</a:t>
            </a:r>
            <a:endParaRPr lang="el-GR" sz="5400">
              <a:latin typeface="Titilium"/>
            </a:endParaRPr>
          </a:p>
        </p:txBody>
      </p:sp>
      <p:pic>
        <p:nvPicPr>
          <p:cNvPr id="7" name="Picture 3">
            <a:extLst>
              <a:ext uri="{FF2B5EF4-FFF2-40B4-BE49-F238E27FC236}">
                <a16:creationId xmlns:a16="http://schemas.microsoft.com/office/drawing/2014/main" id="{3B6D237C-2E92-9AE1-949F-02FC2D197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439" y="2853008"/>
            <a:ext cx="3746490" cy="2607961"/>
          </a:xfrm>
          <a:prstGeom prst="rect">
            <a:avLst/>
          </a:prstGeom>
        </p:spPr>
      </p:pic>
      <p:sp>
        <p:nvSpPr>
          <p:cNvPr id="8" name="TextBox 7">
            <a:extLst>
              <a:ext uri="{FF2B5EF4-FFF2-40B4-BE49-F238E27FC236}">
                <a16:creationId xmlns:a16="http://schemas.microsoft.com/office/drawing/2014/main" id="{BA223428-C541-C5C7-C9FE-46829D3F2A16}"/>
              </a:ext>
            </a:extLst>
          </p:cNvPr>
          <p:cNvSpPr txBox="1"/>
          <p:nvPr/>
        </p:nvSpPr>
        <p:spPr>
          <a:xfrm>
            <a:off x="961095" y="2885806"/>
            <a:ext cx="3174325" cy="2542363"/>
          </a:xfrm>
          <a:prstGeom prst="rect">
            <a:avLst/>
          </a:prstGeom>
          <a:noFill/>
        </p:spPr>
        <p:txBody>
          <a:bodyPr wrap="square" rtlCol="0">
            <a:spAutoFit/>
          </a:bodyPr>
          <a:lstStyle/>
          <a:p>
            <a:pPr marL="0" marR="0" lvl="0" indent="0" defTabSz="914400" rtl="0" eaLnBrk="0" fontAlgn="base" latinLnBrk="0" hangingPunct="0">
              <a:lnSpc>
                <a:spcPct val="150000"/>
              </a:lnSpc>
              <a:spcBef>
                <a:spcPct val="0"/>
              </a:spcBef>
              <a:spcAft>
                <a:spcPct val="0"/>
              </a:spcAft>
              <a:buClrTx/>
              <a:buSzTx/>
              <a:buFontTx/>
              <a:buNone/>
              <a:tabLst/>
              <a:defRPr/>
            </a:pPr>
            <a:r>
              <a:rPr kumimoji="0" lang="en-US"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Upscaling</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RIS Objectives &amp; Conditions</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RIS Capacity Building</a:t>
            </a:r>
            <a:endParaRPr lang="en-US" dirty="0">
              <a:solidFill>
                <a:srgbClr val="4472C4">
                  <a:lumMod val="50000"/>
                </a:srgbClr>
              </a:solidFill>
              <a:latin typeface="Titillium" panose="00000500000000000000" pitchFamily="50" charset="0"/>
            </a:endParaRP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RIS Innovation </a:t>
            </a:r>
          </a:p>
          <a:p>
            <a:pPr marL="0" marR="0" lvl="0" indent="0" defTabSz="914400" rtl="0" eaLnBrk="0" fontAlgn="base" latinLnBrk="0" hangingPunct="0">
              <a:lnSpc>
                <a:spcPct val="150000"/>
              </a:lnSpc>
              <a:spcBef>
                <a:spcPct val="0"/>
              </a:spcBef>
              <a:spcAft>
                <a:spcPct val="0"/>
              </a:spcAft>
              <a:buClrTx/>
              <a:buSzTx/>
              <a:buFontTx/>
              <a:buNone/>
              <a:tabLst/>
              <a:defRPr/>
            </a:pPr>
            <a:r>
              <a:rPr lang="en-US">
                <a:solidFill>
                  <a:srgbClr val="4472C4">
                    <a:lumMod val="50000"/>
                  </a:srgbClr>
                </a:solidFill>
                <a:latin typeface="Titillium" panose="00000500000000000000" pitchFamily="50" charset="0"/>
              </a:rPr>
              <a:t>Education  (+ RIS Education)</a:t>
            </a:r>
            <a:endParaRPr lang="en-US" dirty="0">
              <a:solidFill>
                <a:srgbClr val="4472C4">
                  <a:lumMod val="50000"/>
                </a:srgbClr>
              </a:solidFill>
              <a:latin typeface="Titillium" panose="00000500000000000000" pitchFamily="50" charset="0"/>
            </a:endParaRPr>
          </a:p>
          <a:p>
            <a:pPr marL="0" marR="0" lvl="0" indent="0" defTabSz="914400" rtl="0" eaLnBrk="0" fontAlgn="base" latinLnBrk="0" hangingPunct="0">
              <a:lnSpc>
                <a:spcPct val="150000"/>
              </a:lnSpc>
              <a:spcBef>
                <a:spcPct val="0"/>
              </a:spcBef>
              <a:spcAft>
                <a:spcPct val="0"/>
              </a:spcAft>
              <a:buClrTx/>
              <a:buSzTx/>
              <a:buFontTx/>
              <a:buNone/>
              <a:tabLst/>
              <a:defRPr/>
            </a:pPr>
            <a:r>
              <a:rPr lang="en-US" dirty="0">
                <a:solidFill>
                  <a:srgbClr val="4472C4">
                    <a:lumMod val="50000"/>
                  </a:srgbClr>
                </a:solidFill>
                <a:latin typeface="Titillium" panose="00000500000000000000" pitchFamily="50" charset="0"/>
              </a:rPr>
              <a:t>Submission outline</a:t>
            </a:r>
            <a:r>
              <a:rPr lang="en-US">
                <a:solidFill>
                  <a:srgbClr val="4472C4">
                    <a:lumMod val="50000"/>
                  </a:srgbClr>
                </a:solidFill>
                <a:latin typeface="Titillium" panose="00000500000000000000" pitchFamily="50" charset="0"/>
              </a:rPr>
              <a:t> </a:t>
            </a:r>
          </a:p>
        </p:txBody>
      </p:sp>
      <p:cxnSp>
        <p:nvCxnSpPr>
          <p:cNvPr id="9" name="Ευθεία γραμμή σύνδεσης 8">
            <a:extLst>
              <a:ext uri="{FF2B5EF4-FFF2-40B4-BE49-F238E27FC236}">
                <a16:creationId xmlns:a16="http://schemas.microsoft.com/office/drawing/2014/main" id="{48ABF65C-6136-B6A2-6F7E-4358F9F91467}"/>
              </a:ext>
            </a:extLst>
          </p:cNvPr>
          <p:cNvCxnSpPr>
            <a:cxnSpLocks/>
          </p:cNvCxnSpPr>
          <p:nvPr/>
        </p:nvCxnSpPr>
        <p:spPr>
          <a:xfrm>
            <a:off x="792220" y="2975818"/>
            <a:ext cx="0" cy="2362342"/>
          </a:xfrm>
          <a:prstGeom prst="line">
            <a:avLst/>
          </a:prstGeom>
          <a:ln w="19050">
            <a:solidFill>
              <a:srgbClr val="7FC25E"/>
            </a:solidFill>
          </a:ln>
        </p:spPr>
        <p:style>
          <a:lnRef idx="1">
            <a:schemeClr val="accent1"/>
          </a:lnRef>
          <a:fillRef idx="0">
            <a:schemeClr val="accent1"/>
          </a:fillRef>
          <a:effectRef idx="0">
            <a:schemeClr val="accent1"/>
          </a:effectRef>
          <a:fontRef idx="minor">
            <a:schemeClr val="tx1"/>
          </a:fontRef>
        </p:style>
      </p:cxnSp>
      <p:sp>
        <p:nvSpPr>
          <p:cNvPr id="10" name="Οβάλ 9">
            <a:extLst>
              <a:ext uri="{FF2B5EF4-FFF2-40B4-BE49-F238E27FC236}">
                <a16:creationId xmlns:a16="http://schemas.microsoft.com/office/drawing/2014/main" id="{53AE2C1D-C875-6A91-B66B-5C391FD19536}"/>
              </a:ext>
            </a:extLst>
          </p:cNvPr>
          <p:cNvSpPr/>
          <p:nvPr/>
        </p:nvSpPr>
        <p:spPr>
          <a:xfrm>
            <a:off x="720213" y="3034729"/>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0E60D73C-23F0-218F-FB2B-188143C1675C}"/>
              </a:ext>
            </a:extLst>
          </p:cNvPr>
          <p:cNvSpPr/>
          <p:nvPr/>
        </p:nvSpPr>
        <p:spPr>
          <a:xfrm>
            <a:off x="720213" y="3435437"/>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9ECD02B1-3C24-80DF-0004-165D9E0AD523}"/>
              </a:ext>
            </a:extLst>
          </p:cNvPr>
          <p:cNvSpPr/>
          <p:nvPr/>
        </p:nvSpPr>
        <p:spPr>
          <a:xfrm>
            <a:off x="720213" y="3836145"/>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a:extLst>
              <a:ext uri="{FF2B5EF4-FFF2-40B4-BE49-F238E27FC236}">
                <a16:creationId xmlns:a16="http://schemas.microsoft.com/office/drawing/2014/main" id="{8043FC3A-1FD3-7C68-A2F4-1AD24F4EB7B2}"/>
              </a:ext>
            </a:extLst>
          </p:cNvPr>
          <p:cNvSpPr/>
          <p:nvPr/>
        </p:nvSpPr>
        <p:spPr>
          <a:xfrm>
            <a:off x="720213" y="4236853"/>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92B27438-9805-7212-BCB3-FDEF8FFD63DE}"/>
              </a:ext>
            </a:extLst>
          </p:cNvPr>
          <p:cNvSpPr/>
          <p:nvPr/>
        </p:nvSpPr>
        <p:spPr>
          <a:xfrm>
            <a:off x="720213" y="4637559"/>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a:extLst>
              <a:ext uri="{FF2B5EF4-FFF2-40B4-BE49-F238E27FC236}">
                <a16:creationId xmlns:a16="http://schemas.microsoft.com/office/drawing/2014/main" id="{DE2D1A89-C245-B8E8-D215-0ECD04DA4D82}"/>
              </a:ext>
            </a:extLst>
          </p:cNvPr>
          <p:cNvSpPr/>
          <p:nvPr/>
        </p:nvSpPr>
        <p:spPr>
          <a:xfrm>
            <a:off x="720213" y="5104716"/>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76011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FAD9D2-03C8-E2F1-0B35-64F9F0DDCB0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206"/>
          <a:stretch/>
        </p:blipFill>
        <p:spPr>
          <a:xfrm>
            <a:off x="7032104" y="-171400"/>
            <a:ext cx="5159896" cy="62266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Θέση αριθμού διαφάνειας 2">
            <a:extLst>
              <a:ext uri="{FF2B5EF4-FFF2-40B4-BE49-F238E27FC236}">
                <a16:creationId xmlns:a16="http://schemas.microsoft.com/office/drawing/2014/main" id="{8F74B681-0649-C071-649A-50F29780A86A}"/>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2</a:t>
            </a:fld>
            <a:endParaRPr lang="en-US" altLang="en-US"/>
          </a:p>
        </p:txBody>
      </p:sp>
      <p:sp>
        <p:nvSpPr>
          <p:cNvPr id="5" name="Text Box 2" descr="TextBox 11">
            <a:extLst>
              <a:ext uri="{FF2B5EF4-FFF2-40B4-BE49-F238E27FC236}">
                <a16:creationId xmlns:a16="http://schemas.microsoft.com/office/drawing/2014/main" id="{C7A047F8-BEA6-5393-881E-8383DC934C12}"/>
              </a:ext>
            </a:extLst>
          </p:cNvPr>
          <p:cNvSpPr txBox="1">
            <a:spLocks/>
          </p:cNvSpPr>
          <p:nvPr/>
        </p:nvSpPr>
        <p:spPr bwMode="auto">
          <a:xfrm>
            <a:off x="360363" y="376238"/>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Contents</a:t>
            </a:r>
            <a:endParaRPr kumimoji="0" lang="en-US" altLang="en-US" sz="3200" b="1" i="1"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endParaRPr>
          </a:p>
        </p:txBody>
      </p:sp>
      <p:sp>
        <p:nvSpPr>
          <p:cNvPr id="6" name="TextBox 5">
            <a:extLst>
              <a:ext uri="{FF2B5EF4-FFF2-40B4-BE49-F238E27FC236}">
                <a16:creationId xmlns:a16="http://schemas.microsoft.com/office/drawing/2014/main" id="{8B1FBCDA-2F48-6A5E-5C66-7B563A9B4F2B}"/>
              </a:ext>
            </a:extLst>
          </p:cNvPr>
          <p:cNvSpPr txBox="1"/>
          <p:nvPr/>
        </p:nvSpPr>
        <p:spPr>
          <a:xfrm>
            <a:off x="1787457" y="1418758"/>
            <a:ext cx="3384376" cy="523220"/>
          </a:xfrm>
          <a:prstGeom prst="rect">
            <a:avLst/>
          </a:prstGeom>
          <a:noFill/>
        </p:spPr>
        <p:txBody>
          <a:bodyPr wrap="square" rtlCol="0">
            <a:spAutoFit/>
          </a:bodyPr>
          <a:lstStyle/>
          <a:p>
            <a:r>
              <a:rPr lang="en-US" sz="2800" b="1" dirty="0">
                <a:solidFill>
                  <a:srgbClr val="034EA2"/>
                </a:solidFill>
                <a:latin typeface="Titilium"/>
              </a:rPr>
              <a:t>EIT </a:t>
            </a:r>
            <a:r>
              <a:rPr lang="en-US" sz="2800" b="1" dirty="0" err="1">
                <a:solidFill>
                  <a:srgbClr val="034EA2"/>
                </a:solidFill>
                <a:latin typeface="Titilium"/>
              </a:rPr>
              <a:t>RawMaterials</a:t>
            </a:r>
            <a:r>
              <a:rPr lang="en-US" sz="2800" b="1" dirty="0">
                <a:solidFill>
                  <a:srgbClr val="034EA2"/>
                </a:solidFill>
                <a:latin typeface="Titilium"/>
              </a:rPr>
              <a:t> </a:t>
            </a:r>
          </a:p>
        </p:txBody>
      </p:sp>
      <p:sp>
        <p:nvSpPr>
          <p:cNvPr id="24" name="TextBox 23">
            <a:extLst>
              <a:ext uri="{FF2B5EF4-FFF2-40B4-BE49-F238E27FC236}">
                <a16:creationId xmlns:a16="http://schemas.microsoft.com/office/drawing/2014/main" id="{8F76927E-8604-F028-E7F1-EAA41378ECA5}"/>
              </a:ext>
            </a:extLst>
          </p:cNvPr>
          <p:cNvSpPr txBox="1"/>
          <p:nvPr/>
        </p:nvSpPr>
        <p:spPr>
          <a:xfrm>
            <a:off x="1787457" y="2067922"/>
            <a:ext cx="4521341" cy="954107"/>
          </a:xfrm>
          <a:prstGeom prst="rect">
            <a:avLst/>
          </a:prstGeom>
          <a:noFill/>
        </p:spPr>
        <p:txBody>
          <a:bodyPr wrap="square" rtlCol="0">
            <a:spAutoFit/>
          </a:bodyPr>
          <a:lstStyle/>
          <a:p>
            <a:r>
              <a:rPr lang="en-US" sz="2800" b="1" dirty="0">
                <a:solidFill>
                  <a:srgbClr val="034EA2"/>
                </a:solidFill>
                <a:latin typeface="Titilium"/>
              </a:rPr>
              <a:t>KAVA Call 12 – KIC Added Value Activity</a:t>
            </a:r>
          </a:p>
        </p:txBody>
      </p:sp>
      <p:sp>
        <p:nvSpPr>
          <p:cNvPr id="25" name="TextBox 24">
            <a:extLst>
              <a:ext uri="{FF2B5EF4-FFF2-40B4-BE49-F238E27FC236}">
                <a16:creationId xmlns:a16="http://schemas.microsoft.com/office/drawing/2014/main" id="{610367E8-2254-978B-CF2E-AA091C4DF6D7}"/>
              </a:ext>
            </a:extLst>
          </p:cNvPr>
          <p:cNvSpPr txBox="1"/>
          <p:nvPr/>
        </p:nvSpPr>
        <p:spPr>
          <a:xfrm>
            <a:off x="1787456" y="3160860"/>
            <a:ext cx="4887256" cy="523220"/>
          </a:xfrm>
          <a:prstGeom prst="rect">
            <a:avLst/>
          </a:prstGeom>
          <a:noFill/>
        </p:spPr>
        <p:txBody>
          <a:bodyPr wrap="square" rtlCol="0">
            <a:spAutoFit/>
          </a:bodyPr>
          <a:lstStyle/>
          <a:p>
            <a:r>
              <a:rPr lang="en-US" sz="2800" b="1" dirty="0">
                <a:solidFill>
                  <a:srgbClr val="034EA2"/>
                </a:solidFill>
                <a:latin typeface="Titilium"/>
              </a:rPr>
              <a:t>KAVA Call 12 – Call Categories</a:t>
            </a:r>
          </a:p>
        </p:txBody>
      </p:sp>
      <p:sp>
        <p:nvSpPr>
          <p:cNvPr id="26" name="TextBox 25">
            <a:extLst>
              <a:ext uri="{FF2B5EF4-FFF2-40B4-BE49-F238E27FC236}">
                <a16:creationId xmlns:a16="http://schemas.microsoft.com/office/drawing/2014/main" id="{D1A71192-0D1D-BE28-0293-691F7D6F76AD}"/>
              </a:ext>
            </a:extLst>
          </p:cNvPr>
          <p:cNvSpPr txBox="1"/>
          <p:nvPr/>
        </p:nvSpPr>
        <p:spPr>
          <a:xfrm>
            <a:off x="1783174" y="3918778"/>
            <a:ext cx="4521341" cy="954107"/>
          </a:xfrm>
          <a:prstGeom prst="rect">
            <a:avLst/>
          </a:prstGeom>
          <a:noFill/>
        </p:spPr>
        <p:txBody>
          <a:bodyPr wrap="square" rtlCol="0">
            <a:spAutoFit/>
          </a:bodyPr>
          <a:lstStyle/>
          <a:p>
            <a:r>
              <a:rPr lang="en-US" sz="2800" b="1" dirty="0">
                <a:solidFill>
                  <a:srgbClr val="034EA2"/>
                </a:solidFill>
                <a:latin typeface="Titilium"/>
              </a:rPr>
              <a:t>EIT </a:t>
            </a:r>
            <a:r>
              <a:rPr lang="en-US" sz="2800" b="1" dirty="0" err="1">
                <a:solidFill>
                  <a:srgbClr val="034EA2"/>
                </a:solidFill>
                <a:latin typeface="Titilium"/>
              </a:rPr>
              <a:t>RawMaterials</a:t>
            </a:r>
            <a:r>
              <a:rPr lang="en-US" sz="2800" b="1" dirty="0">
                <a:solidFill>
                  <a:srgbClr val="034EA2"/>
                </a:solidFill>
                <a:latin typeface="Titilium"/>
              </a:rPr>
              <a:t> HUB – Regional Center Greece</a:t>
            </a:r>
          </a:p>
        </p:txBody>
      </p:sp>
      <p:grpSp>
        <p:nvGrpSpPr>
          <p:cNvPr id="45" name="Ομάδα 44">
            <a:extLst>
              <a:ext uri="{FF2B5EF4-FFF2-40B4-BE49-F238E27FC236}">
                <a16:creationId xmlns:a16="http://schemas.microsoft.com/office/drawing/2014/main" id="{557123BA-5776-B0F7-A85B-94BF0738B67D}"/>
              </a:ext>
            </a:extLst>
          </p:cNvPr>
          <p:cNvGrpSpPr/>
          <p:nvPr/>
        </p:nvGrpSpPr>
        <p:grpSpPr>
          <a:xfrm>
            <a:off x="496858" y="1230686"/>
            <a:ext cx="1180203" cy="4357794"/>
            <a:chOff x="496858" y="1230686"/>
            <a:chExt cx="1180203" cy="4357794"/>
          </a:xfrm>
        </p:grpSpPr>
        <p:grpSp>
          <p:nvGrpSpPr>
            <p:cNvPr id="7" name="Google Shape;8478;p130">
              <a:extLst>
                <a:ext uri="{FF2B5EF4-FFF2-40B4-BE49-F238E27FC236}">
                  <a16:creationId xmlns:a16="http://schemas.microsoft.com/office/drawing/2014/main" id="{B3298DD0-4FAB-2D38-51D4-8BC279DDE0BE}"/>
                </a:ext>
              </a:extLst>
            </p:cNvPr>
            <p:cNvGrpSpPr/>
            <p:nvPr/>
          </p:nvGrpSpPr>
          <p:grpSpPr>
            <a:xfrm rot="16200000">
              <a:off x="-674295" y="2401839"/>
              <a:ext cx="3494431" cy="1152126"/>
              <a:chOff x="5194708" y="3484366"/>
              <a:chExt cx="3148148" cy="987304"/>
            </a:xfrm>
          </p:grpSpPr>
          <p:grpSp>
            <p:nvGrpSpPr>
              <p:cNvPr id="8" name="Google Shape;8479;p130">
                <a:extLst>
                  <a:ext uri="{FF2B5EF4-FFF2-40B4-BE49-F238E27FC236}">
                    <a16:creationId xmlns:a16="http://schemas.microsoft.com/office/drawing/2014/main" id="{1EE02D00-50E3-DD9C-1EBF-12A4B1ECB686}"/>
                  </a:ext>
                </a:extLst>
              </p:cNvPr>
              <p:cNvGrpSpPr/>
              <p:nvPr/>
            </p:nvGrpSpPr>
            <p:grpSpPr>
              <a:xfrm>
                <a:off x="7531521" y="3484366"/>
                <a:ext cx="811335" cy="987304"/>
                <a:chOff x="3379425" y="1617275"/>
                <a:chExt cx="1090650" cy="1327200"/>
              </a:xfrm>
            </p:grpSpPr>
            <p:sp>
              <p:nvSpPr>
                <p:cNvPr id="21" name="Google Shape;8480;p130">
                  <a:extLst>
                    <a:ext uri="{FF2B5EF4-FFF2-40B4-BE49-F238E27FC236}">
                      <a16:creationId xmlns:a16="http://schemas.microsoft.com/office/drawing/2014/main" id="{1D4B7FBB-6269-46CC-8FBA-36E0BE764C59}"/>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81;p130">
                  <a:extLst>
                    <a:ext uri="{FF2B5EF4-FFF2-40B4-BE49-F238E27FC236}">
                      <a16:creationId xmlns:a16="http://schemas.microsoft.com/office/drawing/2014/main" id="{0F6FBAEA-BA2E-10CA-B95E-DFE5CE67D79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2;p130">
                  <a:extLst>
                    <a:ext uri="{FF2B5EF4-FFF2-40B4-BE49-F238E27FC236}">
                      <a16:creationId xmlns:a16="http://schemas.microsoft.com/office/drawing/2014/main" id="{C3F8752D-E173-846A-CC7C-ACC59BBD0164}"/>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483;p130">
                <a:extLst>
                  <a:ext uri="{FF2B5EF4-FFF2-40B4-BE49-F238E27FC236}">
                    <a16:creationId xmlns:a16="http://schemas.microsoft.com/office/drawing/2014/main" id="{744F346A-4F83-9480-C742-6547EB455B37}"/>
                  </a:ext>
                </a:extLst>
              </p:cNvPr>
              <p:cNvGrpSpPr/>
              <p:nvPr/>
            </p:nvGrpSpPr>
            <p:grpSpPr>
              <a:xfrm>
                <a:off x="6752546" y="3484366"/>
                <a:ext cx="811428" cy="987304"/>
                <a:chOff x="2332275" y="1617275"/>
                <a:chExt cx="1090775" cy="1327200"/>
              </a:xfrm>
            </p:grpSpPr>
            <p:sp>
              <p:nvSpPr>
                <p:cNvPr id="18" name="Google Shape;8484;p130">
                  <a:extLst>
                    <a:ext uri="{FF2B5EF4-FFF2-40B4-BE49-F238E27FC236}">
                      <a16:creationId xmlns:a16="http://schemas.microsoft.com/office/drawing/2014/main" id="{A6F415EE-499F-E3A7-DE79-7722E83DB4D6}"/>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85;p130">
                  <a:extLst>
                    <a:ext uri="{FF2B5EF4-FFF2-40B4-BE49-F238E27FC236}">
                      <a16:creationId xmlns:a16="http://schemas.microsoft.com/office/drawing/2014/main" id="{6F50347D-3B87-98E1-600F-124145A62BBB}"/>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86;p130">
                  <a:extLst>
                    <a:ext uri="{FF2B5EF4-FFF2-40B4-BE49-F238E27FC236}">
                      <a16:creationId xmlns:a16="http://schemas.microsoft.com/office/drawing/2014/main" id="{5A3D723D-A98C-6894-F589-796C5B90B3FE}"/>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487;p130">
                <a:extLst>
                  <a:ext uri="{FF2B5EF4-FFF2-40B4-BE49-F238E27FC236}">
                    <a16:creationId xmlns:a16="http://schemas.microsoft.com/office/drawing/2014/main" id="{0F175DF2-C8D7-5BC0-9612-B403C6489B30}"/>
                  </a:ext>
                </a:extLst>
              </p:cNvPr>
              <p:cNvGrpSpPr/>
              <p:nvPr/>
            </p:nvGrpSpPr>
            <p:grpSpPr>
              <a:xfrm>
                <a:off x="5973664" y="3484366"/>
                <a:ext cx="811335" cy="987304"/>
                <a:chOff x="1285250" y="1617275"/>
                <a:chExt cx="1090650" cy="1327200"/>
              </a:xfrm>
            </p:grpSpPr>
            <p:sp>
              <p:nvSpPr>
                <p:cNvPr id="15" name="Google Shape;8488;p130">
                  <a:extLst>
                    <a:ext uri="{FF2B5EF4-FFF2-40B4-BE49-F238E27FC236}">
                      <a16:creationId xmlns:a16="http://schemas.microsoft.com/office/drawing/2014/main" id="{4C3F50CD-F5CF-A8F2-A1E6-8CEF08CBAD6F}"/>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89;p130">
                  <a:extLst>
                    <a:ext uri="{FF2B5EF4-FFF2-40B4-BE49-F238E27FC236}">
                      <a16:creationId xmlns:a16="http://schemas.microsoft.com/office/drawing/2014/main" id="{E1787CDD-D7A3-7B7C-5779-214ECA74DB4D}"/>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90;p130">
                  <a:extLst>
                    <a:ext uri="{FF2B5EF4-FFF2-40B4-BE49-F238E27FC236}">
                      <a16:creationId xmlns:a16="http://schemas.microsoft.com/office/drawing/2014/main" id="{4771FA45-C4CF-2FAC-1F8E-55E308353BD3}"/>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491;p130">
                <a:extLst>
                  <a:ext uri="{FF2B5EF4-FFF2-40B4-BE49-F238E27FC236}">
                    <a16:creationId xmlns:a16="http://schemas.microsoft.com/office/drawing/2014/main" id="{D2CC149B-B0AE-D7A2-BAB8-2EA5022680DC}"/>
                  </a:ext>
                </a:extLst>
              </p:cNvPr>
              <p:cNvGrpSpPr/>
              <p:nvPr/>
            </p:nvGrpSpPr>
            <p:grpSpPr>
              <a:xfrm>
                <a:off x="5194708" y="3484366"/>
                <a:ext cx="811409" cy="987304"/>
                <a:chOff x="238125" y="1617275"/>
                <a:chExt cx="1090750" cy="1327200"/>
              </a:xfrm>
            </p:grpSpPr>
            <p:sp>
              <p:nvSpPr>
                <p:cNvPr id="12" name="Google Shape;8492;p130">
                  <a:extLst>
                    <a:ext uri="{FF2B5EF4-FFF2-40B4-BE49-F238E27FC236}">
                      <a16:creationId xmlns:a16="http://schemas.microsoft.com/office/drawing/2014/main" id="{B4F6DC2E-5361-CFF7-9F71-74F4EC1563C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93;p130">
                  <a:extLst>
                    <a:ext uri="{FF2B5EF4-FFF2-40B4-BE49-F238E27FC236}">
                      <a16:creationId xmlns:a16="http://schemas.microsoft.com/office/drawing/2014/main" id="{50B6DEE0-05E8-BD6A-7B46-2CE9C43D84F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94;p130">
                  <a:extLst>
                    <a:ext uri="{FF2B5EF4-FFF2-40B4-BE49-F238E27FC236}">
                      <a16:creationId xmlns:a16="http://schemas.microsoft.com/office/drawing/2014/main" id="{6B1C61E9-3CD9-0987-6BEA-8C3E4AF194C3}"/>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8479;p130">
              <a:extLst>
                <a:ext uri="{FF2B5EF4-FFF2-40B4-BE49-F238E27FC236}">
                  <a16:creationId xmlns:a16="http://schemas.microsoft.com/office/drawing/2014/main" id="{08FADC74-A77F-9411-EC9B-648D6A0203F6}"/>
                </a:ext>
              </a:extLst>
            </p:cNvPr>
            <p:cNvGrpSpPr/>
            <p:nvPr/>
          </p:nvGrpSpPr>
          <p:grpSpPr>
            <a:xfrm rot="16200000">
              <a:off x="650709" y="4562129"/>
              <a:ext cx="900577" cy="1152126"/>
              <a:chOff x="3379425" y="1617275"/>
              <a:chExt cx="1090650" cy="1327200"/>
            </a:xfrm>
          </p:grpSpPr>
          <p:sp>
            <p:nvSpPr>
              <p:cNvPr id="41" name="Google Shape;8480;p130">
                <a:extLst>
                  <a:ext uri="{FF2B5EF4-FFF2-40B4-BE49-F238E27FC236}">
                    <a16:creationId xmlns:a16="http://schemas.microsoft.com/office/drawing/2014/main" id="{C8E5A200-22BD-7B43-4E72-9CFE53609CEA}"/>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81;p130">
                <a:extLst>
                  <a:ext uri="{FF2B5EF4-FFF2-40B4-BE49-F238E27FC236}">
                    <a16:creationId xmlns:a16="http://schemas.microsoft.com/office/drawing/2014/main" id="{370AC6A8-CA4C-82D3-B907-AFF75F70AEE3}"/>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82;p130">
                <a:extLst>
                  <a:ext uri="{FF2B5EF4-FFF2-40B4-BE49-F238E27FC236}">
                    <a16:creationId xmlns:a16="http://schemas.microsoft.com/office/drawing/2014/main" id="{41E60B55-A5B2-6E0E-0D62-1AA4E9238809}"/>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TextBox 43">
            <a:extLst>
              <a:ext uri="{FF2B5EF4-FFF2-40B4-BE49-F238E27FC236}">
                <a16:creationId xmlns:a16="http://schemas.microsoft.com/office/drawing/2014/main" id="{10819B47-1E31-5950-2323-CFC31724A49F}"/>
              </a:ext>
            </a:extLst>
          </p:cNvPr>
          <p:cNvSpPr txBox="1"/>
          <p:nvPr/>
        </p:nvSpPr>
        <p:spPr>
          <a:xfrm>
            <a:off x="1783174" y="4872885"/>
            <a:ext cx="4521341" cy="523220"/>
          </a:xfrm>
          <a:prstGeom prst="rect">
            <a:avLst/>
          </a:prstGeom>
          <a:noFill/>
        </p:spPr>
        <p:txBody>
          <a:bodyPr wrap="square" rtlCol="0">
            <a:spAutoFit/>
          </a:bodyPr>
          <a:lstStyle/>
          <a:p>
            <a:r>
              <a:rPr lang="en-US" sz="2800" b="1" dirty="0">
                <a:solidFill>
                  <a:srgbClr val="034EA2"/>
                </a:solidFill>
                <a:latin typeface="Titilium"/>
              </a:rPr>
              <a:t>Q&amp;A</a:t>
            </a:r>
          </a:p>
        </p:txBody>
      </p:sp>
    </p:spTree>
    <p:extLst>
      <p:ext uri="{BB962C8B-B14F-4D97-AF65-F5344CB8AC3E}">
        <p14:creationId xmlns:p14="http://schemas.microsoft.com/office/powerpoint/2010/main" val="315022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45048-C629-40D2-B43E-969CAF0313C4}"/>
              </a:ext>
            </a:extLst>
          </p:cNvPr>
          <p:cNvPicPr>
            <a:picLocks noChangeAspect="1"/>
          </p:cNvPicPr>
          <p:nvPr/>
        </p:nvPicPr>
        <p:blipFill>
          <a:blip r:embed="rId3"/>
          <a:stretch>
            <a:fillRect/>
          </a:stretch>
        </p:blipFill>
        <p:spPr>
          <a:xfrm>
            <a:off x="911424" y="764704"/>
            <a:ext cx="9937104" cy="4824535"/>
          </a:xfrm>
          <a:prstGeom prst="rect">
            <a:avLst/>
          </a:prstGeom>
        </p:spPr>
      </p:pic>
      <p:sp>
        <p:nvSpPr>
          <p:cNvPr id="5" name="TextBox 4">
            <a:extLst>
              <a:ext uri="{FF2B5EF4-FFF2-40B4-BE49-F238E27FC236}">
                <a16:creationId xmlns:a16="http://schemas.microsoft.com/office/drawing/2014/main" id="{F146BEDE-56E9-441C-A1C6-53085C31C65C}"/>
              </a:ext>
            </a:extLst>
          </p:cNvPr>
          <p:cNvSpPr txBox="1"/>
          <p:nvPr/>
        </p:nvSpPr>
        <p:spPr>
          <a:xfrm>
            <a:off x="2891644" y="870185"/>
            <a:ext cx="5976664" cy="4613571"/>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Upscaling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chemeClr val="accent5">
                    <a:lumMod val="60000"/>
                    <a:lumOff val="40000"/>
                  </a:schemeClr>
                </a:solidFill>
                <a:latin typeface="Titillium" panose="00000500000000000000" pitchFamily="50" charset="0"/>
              </a:rPr>
              <a:t>RIS</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chemeClr val="accent5">
                    <a:lumMod val="60000"/>
                    <a:lumOff val="40000"/>
                  </a:scheme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Capacity Building</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chemeClr val="accent5">
                    <a:lumMod val="60000"/>
                    <a:lumOff val="40000"/>
                  </a:scheme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Innovation </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chemeClr val="accent5">
                    <a:lumMod val="60000"/>
                    <a:lumOff val="40000"/>
                  </a:scheme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Education  (+ RIS Education) </a:t>
            </a:r>
          </a:p>
        </p:txBody>
      </p:sp>
      <p:sp>
        <p:nvSpPr>
          <p:cNvPr id="3" name="Θέση αριθμού διαφάνειας 2">
            <a:extLst>
              <a:ext uri="{FF2B5EF4-FFF2-40B4-BE49-F238E27FC236}">
                <a16:creationId xmlns:a16="http://schemas.microsoft.com/office/drawing/2014/main" id="{BC158B41-0E9E-0A43-B38F-33F2C8B3619F}"/>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20</a:t>
            </a:fld>
            <a:endParaRPr lang="en-US" altLang="en-US"/>
          </a:p>
        </p:txBody>
      </p:sp>
    </p:spTree>
    <p:extLst>
      <p:ext uri="{BB962C8B-B14F-4D97-AF65-F5344CB8AC3E}">
        <p14:creationId xmlns:p14="http://schemas.microsoft.com/office/powerpoint/2010/main" val="330943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5EF0B03-47DF-E216-AAE2-F629919698E8}"/>
              </a:ext>
            </a:extLst>
          </p:cNvPr>
          <p:cNvGraphicFramePr>
            <a:graphicFrameLocks noGrp="1"/>
          </p:cNvGraphicFramePr>
          <p:nvPr>
            <p:extLst>
              <p:ext uri="{D42A27DB-BD31-4B8C-83A1-F6EECF244321}">
                <p14:modId xmlns:p14="http://schemas.microsoft.com/office/powerpoint/2010/main" val="1126326766"/>
              </p:ext>
            </p:extLst>
          </p:nvPr>
        </p:nvGraphicFramePr>
        <p:xfrm>
          <a:off x="440515" y="1938949"/>
          <a:ext cx="11195216" cy="4010331"/>
        </p:xfrm>
        <a:graphic>
          <a:graphicData uri="http://schemas.openxmlformats.org/drawingml/2006/table">
            <a:tbl>
              <a:tblPr>
                <a:tableStyleId>{BC89EF96-8CEA-46FF-86C4-4CE0E7609802}</a:tableStyleId>
              </a:tblPr>
              <a:tblGrid>
                <a:gridCol w="2922431">
                  <a:extLst>
                    <a:ext uri="{9D8B030D-6E8A-4147-A177-3AD203B41FA5}">
                      <a16:colId xmlns:a16="http://schemas.microsoft.com/office/drawing/2014/main" val="3384974895"/>
                    </a:ext>
                  </a:extLst>
                </a:gridCol>
                <a:gridCol w="8272785">
                  <a:extLst>
                    <a:ext uri="{9D8B030D-6E8A-4147-A177-3AD203B41FA5}">
                      <a16:colId xmlns:a16="http://schemas.microsoft.com/office/drawing/2014/main" val="363493650"/>
                    </a:ext>
                  </a:extLst>
                </a:gridCol>
              </a:tblGrid>
              <a:tr h="658020">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Consortium (No. of partners)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4393"/>
                          </a:solidFill>
                          <a:effectLst/>
                          <a:latin typeface="Titillium" panose="00000500000000000000"/>
                          <a:cs typeface="Calibri Light" panose="020F0302020204030204" pitchFamily="34" charset="0"/>
                        </a:rPr>
                        <a:t>min. 2 - max. 4</a:t>
                      </a:r>
                      <a:r>
                        <a:rPr lang="en-GB" sz="1600" b="0" i="0" u="none" strike="noStrike">
                          <a:solidFill>
                            <a:srgbClr val="004393"/>
                          </a:solidFill>
                          <a:effectLst/>
                          <a:latin typeface="Titillium" panose="00000500000000000000"/>
                          <a:cs typeface="Calibri Light" panose="020F0302020204030204" pitchFamily="34" charset="0"/>
                        </a:rPr>
                        <a:t>  </a:t>
                      </a:r>
                      <a:r>
                        <a:rPr lang="en-GB" sz="1600" b="0" i="0" u="none" strike="noStrike">
                          <a:solidFill>
                            <a:schemeClr val="tx1">
                              <a:lumMod val="85000"/>
                              <a:lumOff val="15000"/>
                            </a:schemeClr>
                          </a:solidFill>
                          <a:effectLst/>
                          <a:latin typeface="Titillium" panose="00000500000000000000"/>
                          <a:cs typeface="Calibri Light" panose="020F0302020204030204" pitchFamily="34" charset="0"/>
                        </a:rPr>
                        <a:t>(from </a:t>
                      </a:r>
                      <a:r>
                        <a:rPr lang="en-GB" sz="1600" b="1" i="0" u="none" strike="noStrike">
                          <a:solidFill>
                            <a:srgbClr val="004393"/>
                          </a:solidFill>
                          <a:effectLst/>
                          <a:latin typeface="Titillium" panose="00000500000000000000"/>
                          <a:cs typeface="Calibri Light" panose="020F0302020204030204" pitchFamily="34" charset="0"/>
                        </a:rPr>
                        <a:t>min. 2 countries</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Larger consortia can only be considered in exceptional cases </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75540326"/>
                  </a:ext>
                </a:extLst>
              </a:tr>
              <a:tr h="918629">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Lead project participant</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1" i="0" u="none" strike="noStrike">
                          <a:solidFill>
                            <a:srgbClr val="004393"/>
                          </a:solidFill>
                          <a:effectLst/>
                          <a:latin typeface="Titillium" panose="00000500000000000000"/>
                          <a:cs typeface="Calibri Light" panose="020F0302020204030204" pitchFamily="34" charset="0"/>
                        </a:rPr>
                        <a:t>Core or Associate Partner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(or Linked Third Party to a Core or Associate Partner) of EIT RawMaterials by the time the project starts. Non-partners can apply and lead a proposal</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8800855"/>
                  </a:ext>
                </a:extLst>
              </a:tr>
              <a:tr h="459622">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TRL level at start/end</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1" i="0" u="none" strike="noStrike">
                          <a:solidFill>
                            <a:srgbClr val="004393"/>
                          </a:solidFill>
                          <a:effectLst/>
                          <a:latin typeface="Titillium" panose="00000500000000000000"/>
                          <a:cs typeface="Calibri Light" panose="020F0302020204030204" pitchFamily="34" charset="0"/>
                        </a:rPr>
                        <a:t>Min. 6 at start/ min. 8 at end</a:t>
                      </a:r>
                      <a:endParaRPr lang="en-GB" sz="1600" b="1" i="0" u="none" strike="noStrike" dirty="0">
                        <a:solidFill>
                          <a:srgbClr val="004393"/>
                        </a:solidFill>
                        <a:effectLst/>
                        <a:latin typeface="Titillium" panose="00000500000000000000"/>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55455137"/>
                  </a:ext>
                </a:extLst>
              </a:tr>
              <a:tr h="658020">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Budget Size</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GB" sz="1600" b="1" i="0" kern="1200">
                          <a:solidFill>
                            <a:srgbClr val="004393"/>
                          </a:solidFill>
                          <a:effectLst/>
                          <a:latin typeface="Titillium" panose="00000500000000000000"/>
                          <a:ea typeface="+mn-ea"/>
                          <a:cs typeface="Calibri Light" panose="020F0302020204030204" pitchFamily="34" charset="0"/>
                        </a:rPr>
                        <a:t>no less than 500,000</a:t>
                      </a:r>
                      <a:r>
                        <a:rPr lang="el-GR" sz="1600" b="1" i="0" kern="1200">
                          <a:solidFill>
                            <a:srgbClr val="004393"/>
                          </a:solidFill>
                          <a:effectLst/>
                          <a:latin typeface="Titillium" panose="00000500000000000000"/>
                          <a:ea typeface="+mn-ea"/>
                          <a:cs typeface="Calibri Light" panose="020F0302020204030204" pitchFamily="34" charset="0"/>
                        </a:rPr>
                        <a:t>€</a:t>
                      </a:r>
                      <a:r>
                        <a:rPr lang="en-GB" sz="1600" b="1" i="0" kern="1200">
                          <a:solidFill>
                            <a:srgbClr val="004393"/>
                          </a:solidFill>
                          <a:effectLst/>
                          <a:latin typeface="Titillium" panose="00000500000000000000"/>
                          <a:ea typeface="+mn-ea"/>
                          <a:cs typeface="Calibri Light" panose="020F0302020204030204" pitchFamily="34" charset="0"/>
                        </a:rPr>
                        <a:t>/year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(including EIT funding and consortium co-funding) and </a:t>
                      </a:r>
                      <a:r>
                        <a:rPr lang="en-GB" sz="1600" b="1" i="0" kern="1200">
                          <a:solidFill>
                            <a:srgbClr val="004393"/>
                          </a:solidFill>
                          <a:effectLst/>
                          <a:latin typeface="Titillium" panose="00000500000000000000"/>
                          <a:ea typeface="+mn-ea"/>
                          <a:cs typeface="Calibri Light" panose="020F0302020204030204" pitchFamily="34" charset="0"/>
                        </a:rPr>
                        <a:t>not higher than</a:t>
                      </a:r>
                      <a:r>
                        <a:rPr lang="el-GR" sz="1600" b="1" i="0" kern="1200">
                          <a:solidFill>
                            <a:srgbClr val="004393"/>
                          </a:solidFill>
                          <a:effectLst/>
                          <a:latin typeface="Titillium" panose="00000500000000000000"/>
                          <a:ea typeface="+mn-ea"/>
                          <a:cs typeface="Calibri Light" panose="020F0302020204030204" pitchFamily="34" charset="0"/>
                        </a:rPr>
                        <a:t> </a:t>
                      </a:r>
                      <a:r>
                        <a:rPr lang="en-GB" sz="1600" b="1" i="0" kern="1200">
                          <a:solidFill>
                            <a:srgbClr val="004393"/>
                          </a:solidFill>
                          <a:effectLst/>
                          <a:latin typeface="Titillium" panose="00000500000000000000"/>
                          <a:ea typeface="+mn-ea"/>
                          <a:cs typeface="Calibri Light" panose="020F0302020204030204" pitchFamily="34" charset="0"/>
                        </a:rPr>
                        <a:t>2</a:t>
                      </a:r>
                      <a:r>
                        <a:rPr lang="el-GR" sz="1600" b="1" i="0" kern="1200">
                          <a:solidFill>
                            <a:srgbClr val="004393"/>
                          </a:solidFill>
                          <a:effectLst/>
                          <a:latin typeface="Titillium" panose="00000500000000000000"/>
                          <a:ea typeface="+mn-ea"/>
                          <a:cs typeface="Calibri Light" panose="020F0302020204030204" pitchFamily="34" charset="0"/>
                        </a:rPr>
                        <a:t>,</a:t>
                      </a:r>
                      <a:r>
                        <a:rPr lang="en-GB" sz="1600" b="1" i="0" kern="1200">
                          <a:solidFill>
                            <a:srgbClr val="004393"/>
                          </a:solidFill>
                          <a:effectLst/>
                          <a:latin typeface="Titillium" panose="00000500000000000000"/>
                          <a:ea typeface="+mn-ea"/>
                          <a:cs typeface="Calibri Light" panose="020F0302020204030204" pitchFamily="34" charset="0"/>
                        </a:rPr>
                        <a:t>000,000</a:t>
                      </a:r>
                      <a:r>
                        <a:rPr lang="el-GR" sz="1600" b="1" i="0" kern="1200">
                          <a:solidFill>
                            <a:srgbClr val="004393"/>
                          </a:solidFill>
                          <a:effectLst/>
                          <a:latin typeface="Titillium" panose="00000500000000000000"/>
                          <a:ea typeface="+mn-ea"/>
                          <a:cs typeface="Calibri Light" panose="020F0302020204030204" pitchFamily="34" charset="0"/>
                        </a:rPr>
                        <a:t>€</a:t>
                      </a:r>
                      <a:r>
                        <a:rPr lang="en-GB" sz="1600" b="1" i="0" kern="1200">
                          <a:solidFill>
                            <a:srgbClr val="004393"/>
                          </a:solidFill>
                          <a:effectLst/>
                          <a:latin typeface="Titillium" panose="00000500000000000000"/>
                          <a:ea typeface="+mn-ea"/>
                          <a:cs typeface="Calibri Light" panose="020F0302020204030204" pitchFamily="34" charset="0"/>
                        </a:rPr>
                        <a: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for the total duration of the Project. </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38292888"/>
                  </a:ext>
                </a:extLst>
              </a:tr>
              <a:tr h="658020">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Min. Co-funding (% of Total project funding)</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s-ES" sz="1600" b="1" i="0" u="none" strike="noStrike">
                          <a:solidFill>
                            <a:srgbClr val="004393"/>
                          </a:solidFill>
                          <a:effectLst/>
                          <a:latin typeface="Titillium" panose="00000500000000000000"/>
                          <a:cs typeface="Calibri Light" panose="020F0302020204030204" pitchFamily="34" charset="0"/>
                        </a:rPr>
                        <a:t>30</a:t>
                      </a:r>
                      <a:r>
                        <a:rPr lang="en-SI" sz="1600" b="1" i="0" u="none" strike="noStrike">
                          <a:solidFill>
                            <a:srgbClr val="004393"/>
                          </a:solidFill>
                          <a:effectLst/>
                          <a:latin typeface="Titillium" panose="00000500000000000000"/>
                          <a:cs typeface="Calibri Light" panose="020F0302020204030204" pitchFamily="34" charset="0"/>
                        </a:rPr>
                        <a:t>%</a:t>
                      </a:r>
                      <a:r>
                        <a:rPr lang="es-ES" sz="1600" b="0" i="0" u="none" strike="noStrike">
                          <a:solidFill>
                            <a:srgbClr val="004393"/>
                          </a:solidFill>
                          <a:effectLst/>
                          <a:latin typeface="Titillium" panose="00000500000000000000"/>
                          <a:cs typeface="Calibri Light" panose="020F0302020204030204" pitchFamily="34" charset="0"/>
                        </a:rPr>
                        <a:t>, </a:t>
                      </a:r>
                      <a:r>
                        <a:rPr lang="es-E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higher</a:t>
                      </a:r>
                      <a:r>
                        <a:rPr lang="el-GR"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a:t>
                      </a:r>
                      <a:r>
                        <a:rPr lang="es-E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co-funding rates will be positively evaluated</a:t>
                      </a:r>
                      <a:endParaRPr lang="en-SI"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94276641"/>
                  </a:ext>
                </a:extLst>
              </a:tr>
              <a:tr h="658020">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Duration</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600" b="1" i="0" kern="1200">
                          <a:solidFill>
                            <a:srgbClr val="004393"/>
                          </a:solidFill>
                          <a:effectLst/>
                          <a:latin typeface="Titillium" panose="00000500000000000000"/>
                          <a:ea typeface="+mn-ea"/>
                          <a:cs typeface="Calibri Light" panose="020F0302020204030204" pitchFamily="34" charset="0"/>
                        </a:rPr>
                        <a:t>max. 3 years</a:t>
                      </a:r>
                      <a:r>
                        <a:rPr lang="en-GB" sz="1600" b="0" i="0" kern="1200">
                          <a:solidFill>
                            <a:srgbClr val="004393"/>
                          </a:solidFill>
                          <a:effectLst/>
                          <a:latin typeface="Titillium" panose="00000500000000000000"/>
                          <a:ea typeface="+mn-ea"/>
                          <a:cs typeface="Calibri Light" panose="020F0302020204030204" pitchFamily="34" charset="0"/>
                        </a:rPr>
                        <a: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proposal of shorter duration will be evaluated favourably</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23510110"/>
                  </a:ext>
                </a:extLst>
              </a:tr>
            </a:tbl>
          </a:graphicData>
        </a:graphic>
      </p:graphicFrame>
      <p:sp>
        <p:nvSpPr>
          <p:cNvPr id="9" name="Rounded Rectangle 9">
            <a:extLst>
              <a:ext uri="{FF2B5EF4-FFF2-40B4-BE49-F238E27FC236}">
                <a16:creationId xmlns:a16="http://schemas.microsoft.com/office/drawing/2014/main" id="{19C45366-2DC8-4892-D5E6-62EF727609EB}"/>
              </a:ext>
            </a:extLst>
          </p:cNvPr>
          <p:cNvSpPr/>
          <p:nvPr/>
        </p:nvSpPr>
        <p:spPr>
          <a:xfrm>
            <a:off x="455447" y="1916831"/>
            <a:ext cx="11195216" cy="4010333"/>
          </a:xfrm>
          <a:prstGeom prst="roundRect">
            <a:avLst>
              <a:gd name="adj" fmla="val 574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itle 2">
            <a:extLst>
              <a:ext uri="{FF2B5EF4-FFF2-40B4-BE49-F238E27FC236}">
                <a16:creationId xmlns:a16="http://schemas.microsoft.com/office/drawing/2014/main" id="{C930A43D-034C-D318-2B5A-D89284B9BDB7}"/>
              </a:ext>
            </a:extLst>
          </p:cNvPr>
          <p:cNvSpPr>
            <a:spLocks noGrp="1"/>
          </p:cNvSpPr>
          <p:nvPr>
            <p:ph type="title"/>
          </p:nvPr>
        </p:nvSpPr>
        <p:spPr>
          <a:xfrm>
            <a:off x="360000" y="128245"/>
            <a:ext cx="11510008" cy="492443"/>
          </a:xfrm>
        </p:spPr>
        <p:txBody>
          <a:bodyPr>
            <a:noAutofit/>
          </a:bodyPr>
          <a:lstStyle/>
          <a:p>
            <a:r>
              <a:rPr lang="en-US" sz="3200" b="1">
                <a:solidFill>
                  <a:srgbClr val="6BB745"/>
                </a:solidFill>
                <a:latin typeface="Titillium" panose="00000500000000000000" pitchFamily="50" charset="0"/>
                <a:ea typeface="+mn-ea"/>
                <a:cs typeface="Calibri" panose="020F0502020204030204" pitchFamily="34" charset="0"/>
                <a:sym typeface="Calibri Light" panose="020F0302020204030204" pitchFamily="34" charset="0"/>
              </a:rPr>
              <a:t>Upscaling KAVA Projects (1/3) -  Description</a:t>
            </a:r>
          </a:p>
        </p:txBody>
      </p:sp>
      <p:sp>
        <p:nvSpPr>
          <p:cNvPr id="10" name="Text Placeholder 1">
            <a:extLst>
              <a:ext uri="{FF2B5EF4-FFF2-40B4-BE49-F238E27FC236}">
                <a16:creationId xmlns:a16="http://schemas.microsoft.com/office/drawing/2014/main" id="{7A46771C-E5D9-8463-1F93-4C1F4F9C6B42}"/>
              </a:ext>
            </a:extLst>
          </p:cNvPr>
          <p:cNvSpPr txBox="1">
            <a:spLocks/>
          </p:cNvSpPr>
          <p:nvPr/>
        </p:nvSpPr>
        <p:spPr bwMode="auto">
          <a:xfrm>
            <a:off x="10333235" y="182947"/>
            <a:ext cx="1579290" cy="383038"/>
          </a:xfrm>
          <a:prstGeom prst="roundRect">
            <a:avLst>
              <a:gd name="adj" fmla="val 27143"/>
            </a:avLst>
          </a:prstGeom>
          <a:solidFill>
            <a:srgbClr val="00397E"/>
          </a:solidFill>
          <a:ln>
            <a:noFill/>
          </a:ln>
        </p:spPr>
        <p:txBody>
          <a:bodyPr vert="horz" wrap="square" lIns="108000" tIns="54000" rIns="108000" bIns="10800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KAVA CALL 12</a:t>
            </a:r>
          </a:p>
        </p:txBody>
      </p:sp>
      <p:sp>
        <p:nvSpPr>
          <p:cNvPr id="13" name="Text Placeholder 1">
            <a:extLst>
              <a:ext uri="{FF2B5EF4-FFF2-40B4-BE49-F238E27FC236}">
                <a16:creationId xmlns:a16="http://schemas.microsoft.com/office/drawing/2014/main" id="{BD0EA215-EBB5-31C4-D308-8AC92225CF46}"/>
              </a:ext>
            </a:extLst>
          </p:cNvPr>
          <p:cNvSpPr txBox="1">
            <a:spLocks/>
          </p:cNvSpPr>
          <p:nvPr/>
        </p:nvSpPr>
        <p:spPr bwMode="auto">
          <a:xfrm>
            <a:off x="298051" y="764704"/>
            <a:ext cx="11510008" cy="926121"/>
          </a:xfrm>
          <a:prstGeom prst="roundRect">
            <a:avLst>
              <a:gd name="adj" fmla="val 14718"/>
            </a:avLst>
          </a:prstGeom>
          <a:solidFill>
            <a:srgbClr val="73C4EE">
              <a:alpha val="15000"/>
            </a:srgbClr>
          </a:solidFill>
          <a:ln/>
        </p:spPr>
        <p:txBody>
          <a:bodyPr vert="horz" wrap="square" lIns="144000" tIns="0" rIns="0" bIns="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
                <a:srgbClr val="6BB745"/>
              </a:buClr>
              <a:buSzPct val="100000"/>
              <a:buFont typeface="Arial" panose="020B0604020202020204" pitchFamily="34" charset="0"/>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panose="00000500000000000000"/>
              </a:rPr>
              <a:t>Upscaling KAVA projects are innovation projects based on </a:t>
            </a:r>
            <a:r>
              <a:rPr kumimoji="0" lang="en-US" sz="1800" b="1" i="0" u="none" strike="noStrike" kern="1200" cap="none" spc="0" normalizeH="0" baseline="0" noProof="0">
                <a:ln>
                  <a:noFill/>
                </a:ln>
                <a:solidFill>
                  <a:srgbClr val="034EA2"/>
                </a:solidFill>
                <a:effectLst/>
                <a:uLnTx/>
                <a:uFillTx/>
                <a:latin typeface="Titillium" panose="00000500000000000000"/>
              </a:rPr>
              <a:t>validated technologies </a:t>
            </a:r>
            <a:r>
              <a:rPr lang="en-US" sz="1800" dirty="0">
                <a:solidFill>
                  <a:schemeClr val="tx1">
                    <a:lumMod val="85000"/>
                    <a:lumOff val="15000"/>
                  </a:schemeClr>
                </a:solidFill>
                <a:latin typeface="Titillium" panose="00000500000000000000"/>
              </a:rPr>
              <a:t>that need additional step(s) for </a:t>
            </a:r>
            <a:r>
              <a:rPr kumimoji="0" lang="en-US" sz="1800" b="1" i="0" u="none" strike="noStrike" kern="1200" cap="none" spc="0" normalizeH="0" baseline="0" noProof="0">
                <a:ln>
                  <a:noFill/>
                </a:ln>
                <a:solidFill>
                  <a:srgbClr val="034EA2"/>
                </a:solidFill>
                <a:effectLst/>
                <a:uLnTx/>
                <a:uFillTx/>
                <a:latin typeface="Titillium" panose="00000500000000000000"/>
              </a:rPr>
              <a:t>testing</a:t>
            </a:r>
            <a:r>
              <a:rPr kumimoji="0" lang="en-US" sz="1800" b="0" i="0" u="none" strike="noStrike" kern="1200" cap="none" spc="0" normalizeH="0" baseline="0" noProof="0">
                <a:ln>
                  <a:noFill/>
                </a:ln>
                <a:solidFill>
                  <a:srgbClr val="034EA2"/>
                </a:solidFill>
                <a:effectLst/>
                <a:uLnTx/>
                <a:uFillTx/>
                <a:latin typeface="Titillium" panose="00000500000000000000"/>
              </a:rPr>
              <a:t>, </a:t>
            </a:r>
            <a:r>
              <a:rPr kumimoji="0" lang="en-US" sz="1800" b="1" i="0" u="none" strike="noStrike" kern="1200" cap="none" spc="0" normalizeH="0" baseline="0" noProof="0">
                <a:ln>
                  <a:noFill/>
                </a:ln>
                <a:solidFill>
                  <a:srgbClr val="034EA2"/>
                </a:solidFill>
                <a:effectLst/>
                <a:uLnTx/>
                <a:uFillTx/>
                <a:latin typeface="Titillium" panose="00000500000000000000"/>
              </a:rPr>
              <a:t>demonstration</a:t>
            </a:r>
            <a:r>
              <a:rPr kumimoji="0" lang="en-US" sz="1800" b="0" i="0" u="none" strike="noStrike" kern="1200" cap="none" spc="0" normalizeH="0" baseline="0" noProof="0">
                <a:ln>
                  <a:noFill/>
                </a:ln>
                <a:solidFill>
                  <a:srgbClr val="034EA2"/>
                </a:solidFill>
                <a:effectLst/>
                <a:uLnTx/>
                <a:uFillTx/>
                <a:latin typeface="Titillium" panose="00000500000000000000"/>
              </a:rPr>
              <a:t>, </a:t>
            </a:r>
            <a:r>
              <a:rPr kumimoji="0" lang="en-US" sz="1800" b="1" i="0" u="none" strike="noStrike" kern="1200" cap="none" spc="0" normalizeH="0" baseline="0" noProof="0">
                <a:ln>
                  <a:noFill/>
                </a:ln>
                <a:solidFill>
                  <a:srgbClr val="034EA2"/>
                </a:solidFill>
                <a:effectLst/>
                <a:uLnTx/>
                <a:uFillTx/>
                <a:latin typeface="Titillium" panose="00000500000000000000"/>
              </a:rPr>
              <a:t>proof of concept </a:t>
            </a:r>
            <a:r>
              <a:rPr lang="en-US" sz="1800" dirty="0">
                <a:solidFill>
                  <a:schemeClr val="tx1">
                    <a:lumMod val="85000"/>
                    <a:lumOff val="15000"/>
                  </a:schemeClr>
                </a:solidFill>
                <a:latin typeface="Titillium" panose="00000500000000000000"/>
              </a:rPr>
              <a:t>and</a:t>
            </a:r>
            <a:r>
              <a:rPr kumimoji="0" lang="en-US" sz="1800" b="0" i="0" u="none" strike="noStrike" kern="1200" cap="none" spc="0" normalizeH="0" baseline="0" noProof="0">
                <a:ln>
                  <a:noFill/>
                </a:ln>
                <a:solidFill>
                  <a:srgbClr val="034EA2"/>
                </a:solidFill>
                <a:effectLst/>
                <a:uLnTx/>
                <a:uFillTx/>
                <a:latin typeface="Titillium" panose="00000500000000000000"/>
              </a:rPr>
              <a:t> </a:t>
            </a:r>
            <a:r>
              <a:rPr kumimoji="0" lang="en-US" sz="1800" b="1" i="0" u="none" strike="noStrike" kern="1200" cap="none" spc="0" normalizeH="0" baseline="0" noProof="0">
                <a:ln>
                  <a:noFill/>
                </a:ln>
                <a:solidFill>
                  <a:srgbClr val="034EA2"/>
                </a:solidFill>
                <a:effectLst/>
                <a:uLnTx/>
                <a:uFillTx/>
                <a:latin typeface="Titillium" panose="00000500000000000000"/>
              </a:rPr>
              <a:t>up-scaling</a:t>
            </a:r>
            <a:r>
              <a:rPr kumimoji="0" lang="en-US" sz="1800" b="0" i="0" u="none" strike="noStrike" kern="1200" cap="none" spc="0" normalizeH="0" baseline="0" noProof="0">
                <a:ln>
                  <a:noFill/>
                </a:ln>
                <a:solidFill>
                  <a:srgbClr val="034EA2"/>
                </a:solidFill>
                <a:effectLst/>
                <a:uLnTx/>
                <a:uFillTx/>
                <a:latin typeface="Titillium" panose="00000500000000000000"/>
              </a:rPr>
              <a:t> </a:t>
            </a:r>
            <a:r>
              <a:rPr lang="en-US" sz="1800" dirty="0">
                <a:solidFill>
                  <a:schemeClr val="tx1">
                    <a:lumMod val="85000"/>
                    <a:lumOff val="15000"/>
                  </a:schemeClr>
                </a:solidFill>
                <a:latin typeface="Titillium" panose="00000500000000000000"/>
              </a:rPr>
              <a:t>prior to commercialization. The purpose of these projects is to support good technologies, products, and services that are currently under development </a:t>
            </a:r>
            <a:r>
              <a:rPr kumimoji="0" lang="en-US" sz="1800" b="1" i="0" u="none" strike="noStrike" kern="1200" cap="none" spc="0" normalizeH="0" baseline="0" noProof="0">
                <a:ln>
                  <a:noFill/>
                </a:ln>
                <a:solidFill>
                  <a:srgbClr val="034EA2"/>
                </a:solidFill>
                <a:effectLst/>
                <a:uLnTx/>
                <a:uFillTx/>
                <a:latin typeface="Titillium" panose="00000500000000000000"/>
              </a:rPr>
              <a:t>to reach market entry</a:t>
            </a:r>
            <a:r>
              <a:rPr kumimoji="0" lang="en-US" sz="1800" b="0" i="0" u="none" strike="noStrike" kern="1200" cap="none" spc="0" normalizeH="0" baseline="0" noProof="0">
                <a:ln>
                  <a:noFill/>
                </a:ln>
                <a:solidFill>
                  <a:srgbClr val="034EA2"/>
                </a:solidFill>
                <a:effectLst/>
                <a:uLnTx/>
                <a:uFillTx/>
                <a:latin typeface="Titillium" panose="00000500000000000000"/>
              </a:rPr>
              <a:t>.</a:t>
            </a:r>
          </a:p>
        </p:txBody>
      </p:sp>
      <p:sp>
        <p:nvSpPr>
          <p:cNvPr id="2" name="Θέση αριθμού διαφάνειας 2">
            <a:extLst>
              <a:ext uri="{FF2B5EF4-FFF2-40B4-BE49-F238E27FC236}">
                <a16:creationId xmlns:a16="http://schemas.microsoft.com/office/drawing/2014/main" id="{CFF1B1BA-5507-F817-FA7E-D45BA4C5AD6C}"/>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21</a:t>
            </a:fld>
            <a:endParaRPr lang="en-US" altLang="en-US"/>
          </a:p>
        </p:txBody>
      </p:sp>
    </p:spTree>
    <p:extLst>
      <p:ext uri="{BB962C8B-B14F-4D97-AF65-F5344CB8AC3E}">
        <p14:creationId xmlns:p14="http://schemas.microsoft.com/office/powerpoint/2010/main" val="256497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64CACF6-2D1D-5B71-840E-C5C39342FDF5}"/>
              </a:ext>
            </a:extLst>
          </p:cNvPr>
          <p:cNvGraphicFramePr>
            <a:graphicFrameLocks noGrp="1"/>
          </p:cNvGraphicFramePr>
          <p:nvPr>
            <p:extLst>
              <p:ext uri="{D42A27DB-BD31-4B8C-83A1-F6EECF244321}">
                <p14:modId xmlns:p14="http://schemas.microsoft.com/office/powerpoint/2010/main" val="926386790"/>
              </p:ext>
            </p:extLst>
          </p:nvPr>
        </p:nvGraphicFramePr>
        <p:xfrm>
          <a:off x="340801" y="820170"/>
          <a:ext cx="11491199" cy="4835635"/>
        </p:xfrm>
        <a:graphic>
          <a:graphicData uri="http://schemas.openxmlformats.org/drawingml/2006/table">
            <a:tbl>
              <a:tblPr>
                <a:tableStyleId>{BC89EF96-8CEA-46FF-86C4-4CE0E7609802}</a:tableStyleId>
              </a:tblPr>
              <a:tblGrid>
                <a:gridCol w="3080430">
                  <a:extLst>
                    <a:ext uri="{9D8B030D-6E8A-4147-A177-3AD203B41FA5}">
                      <a16:colId xmlns:a16="http://schemas.microsoft.com/office/drawing/2014/main" val="3384974895"/>
                    </a:ext>
                  </a:extLst>
                </a:gridCol>
                <a:gridCol w="8410769">
                  <a:extLst>
                    <a:ext uri="{9D8B030D-6E8A-4147-A177-3AD203B41FA5}">
                      <a16:colId xmlns:a16="http://schemas.microsoft.com/office/drawing/2014/main" val="363493650"/>
                    </a:ext>
                  </a:extLst>
                </a:gridCol>
              </a:tblGrid>
              <a:tr h="824829">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Market introduction and/or a commercial use</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Must aim for </a:t>
                      </a:r>
                      <a:r>
                        <a:rPr lang="en-GB" sz="1600" b="1" i="0" u="none" strike="noStrike" kern="1200">
                          <a:solidFill>
                            <a:srgbClr val="004393"/>
                          </a:solidFill>
                          <a:effectLst/>
                          <a:latin typeface="Titillium" panose="00000500000000000000"/>
                          <a:ea typeface="+mn-ea"/>
                          <a:cs typeface="Calibri Light" panose="020F0302020204030204" pitchFamily="34" charset="0"/>
                        </a:rPr>
                        <a:t>market introduction during the funding period or within 2 years (or less) after the end of the Project</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Proposals of shorter time to market introduction and/or commercial use will be evaluated favourably.</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540326"/>
                  </a:ext>
                </a:extLst>
              </a:tr>
              <a:tr h="964741">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Value creation for EITRM –</a:t>
                      </a:r>
                    </a:p>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Financial Sustainability Mechanism (FSM)</a:t>
                      </a:r>
                      <a:endParaRPr lang="en-GB" sz="1600" b="1"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EIT </a:t>
                      </a:r>
                      <a:r>
                        <a:rPr lang="en-GB" sz="1600" b="0" i="0" u="none" strike="noStrike" kern="1200" err="1">
                          <a:solidFill>
                            <a:schemeClr val="tx1">
                              <a:lumMod val="85000"/>
                              <a:lumOff val="15000"/>
                            </a:schemeClr>
                          </a:solidFill>
                          <a:effectLst/>
                          <a:latin typeface="Titillium" panose="00000500000000000000"/>
                          <a:ea typeface="+mn-ea"/>
                          <a:cs typeface="Calibri Light" panose="020F0302020204030204" pitchFamily="34" charset="0"/>
                        </a:rPr>
                        <a:t>RawMaterials</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funds a project by</a:t>
                      </a:r>
                      <a:r>
                        <a:rPr lang="en-GB" sz="1600" b="0" i="0" u="none" strike="noStrike" kern="1200">
                          <a:solidFill>
                            <a:srgbClr val="004393"/>
                          </a:solidFill>
                          <a:effectLst/>
                          <a:latin typeface="Titillium" panose="00000500000000000000"/>
                          <a:ea typeface="+mn-ea"/>
                          <a:cs typeface="Calibri Light" panose="020F0302020204030204" pitchFamily="34" charset="0"/>
                        </a:rPr>
                        <a:t> </a:t>
                      </a:r>
                      <a:r>
                        <a:rPr lang="en-GB" sz="1600" b="1" i="0" u="none" strike="noStrike" kern="1200">
                          <a:solidFill>
                            <a:srgbClr val="004393"/>
                          </a:solidFill>
                          <a:effectLst/>
                          <a:latin typeface="Titillium" panose="00000500000000000000"/>
                          <a:ea typeface="+mn-ea"/>
                          <a:cs typeface="Calibri Light" panose="020F0302020204030204" pitchFamily="34" charset="0"/>
                        </a:rPr>
                        <a:t>obtaining a percentage of the share capital of the Project company or any alternative funding structures</a:t>
                      </a:r>
                      <a:r>
                        <a:rPr lang="en-GB" sz="1600" b="0" i="0" u="none" strike="noStrike" kern="1200">
                          <a:solidFill>
                            <a:srgbClr val="004393"/>
                          </a:solidFill>
                          <a:effectLst/>
                          <a:latin typeface="Titillium" panose="00000500000000000000"/>
                          <a:ea typeface="+mn-ea"/>
                          <a:cs typeface="Calibri Light" panose="020F0302020204030204" pitchFamily="34" charset="0"/>
                        </a:rPr>
                        <a: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(only to be considered on an exceptional basis and for specific reasons). Potential ERMA investments </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are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to be evaluated favourably.</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800855"/>
                  </a:ext>
                </a:extLst>
              </a:tr>
              <a:tr h="1500775">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Core KPI target mandatory</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spcAft>
                          <a:spcPts val="600"/>
                        </a:spcAft>
                      </a:pPr>
                      <a:r>
                        <a:rPr lang="en-GB" sz="1600" b="1" i="0" u="none" strike="noStrike" kern="1200">
                          <a:solidFill>
                            <a:srgbClr val="004393"/>
                          </a:solidFill>
                          <a:effectLst/>
                          <a:latin typeface="Titillium" panose="00000500000000000000"/>
                          <a:ea typeface="+mn-ea"/>
                          <a:cs typeface="Calibri Light" panose="020F0302020204030204" pitchFamily="34" charset="0"/>
                        </a:rPr>
                        <a:t>At least 1 core KPI</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if it occurs </a:t>
                      </a:r>
                      <a:r>
                        <a:rPr lang="en-GB" sz="1600" b="1" i="0" u="none" strike="noStrike" kern="1200">
                          <a:solidFill>
                            <a:srgbClr val="004393"/>
                          </a:solidFill>
                          <a:effectLst/>
                          <a:latin typeface="Titillium" panose="00000500000000000000"/>
                          <a:ea typeface="+mn-ea"/>
                          <a:cs typeface="Calibri Light" panose="020F0302020204030204" pitchFamily="34" charset="0"/>
                        </a:rPr>
                        <a:t>during the project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development will be </a:t>
                      </a:r>
                      <a:r>
                        <a:rPr lang="en-GB" sz="1600" b="1" i="0" u="none" strike="noStrike" kern="1200">
                          <a:solidFill>
                            <a:srgbClr val="004393"/>
                          </a:solidFill>
                          <a:effectLst/>
                          <a:latin typeface="Titillium" panose="00000500000000000000"/>
                          <a:ea typeface="+mn-ea"/>
                          <a:cs typeface="Calibri Light" panose="020F0302020204030204" pitchFamily="34" charset="0"/>
                        </a:rPr>
                        <a:t>positively evaluated</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There are 2 possible core KPIs to be accomplished:</a:t>
                      </a:r>
                    </a:p>
                    <a:p>
                      <a:pPr marL="360000" indent="-180000" algn="l" defTabSz="914400" rtl="0" eaLnBrk="1" fontAlgn="ctr" latinLnBrk="0" hangingPunct="1">
                        <a:spcAft>
                          <a:spcPts val="600"/>
                        </a:spcAft>
                        <a:buFont typeface="Arial" panose="020B0604020202020204" pitchFamily="34" charset="0"/>
                        <a:buChar char="•"/>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the product/service developed is selling &gt;10,000</a:t>
                      </a:r>
                      <a:r>
                        <a:rPr lang="el-GR"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the latest 2 years after the end of the project (</a:t>
                      </a:r>
                      <a:r>
                        <a:rPr lang="en-US" sz="1600" b="0" i="1" u="none" strike="noStrike" kern="1200">
                          <a:solidFill>
                            <a:schemeClr val="tx1">
                              <a:lumMod val="85000"/>
                              <a:lumOff val="15000"/>
                            </a:schemeClr>
                          </a:solidFill>
                          <a:effectLst/>
                          <a:latin typeface="Titillium" panose="00000500000000000000"/>
                          <a:ea typeface="+mn-ea"/>
                          <a:cs typeface="Calibri Light" panose="020F0302020204030204" pitchFamily="34" charset="0"/>
                        </a:rPr>
                        <a:t>KPI EITHE02.4</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endPar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endParaRPr>
                    </a:p>
                    <a:p>
                      <a:pPr marL="360000" indent="-180000" algn="l" fontAlgn="ctr">
                        <a:spcAft>
                          <a:spcPts val="600"/>
                        </a:spcAft>
                        <a:buFont typeface="Arial" panose="020B0604020202020204" pitchFamily="34" charset="0"/>
                        <a:buChar char="•"/>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 start-up is created to commercialise the product/service developed and it can prove sales &gt;10,000</a:t>
                      </a:r>
                      <a:r>
                        <a:rPr lang="el-GR"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the latest 2 years after the end of the project (</a:t>
                      </a:r>
                      <a:r>
                        <a:rPr lang="en-US" sz="1600" b="0" i="1" u="none" strike="noStrike" kern="1200">
                          <a:solidFill>
                            <a:schemeClr val="tx1">
                              <a:lumMod val="85000"/>
                              <a:lumOff val="15000"/>
                            </a:schemeClr>
                          </a:solidFill>
                          <a:effectLst/>
                          <a:latin typeface="Titillium" panose="00000500000000000000"/>
                          <a:ea typeface="+mn-ea"/>
                          <a:cs typeface="Calibri Light" panose="020F0302020204030204" pitchFamily="34" charset="0"/>
                        </a:rPr>
                        <a:t>KPI EITHE04.4</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455137"/>
                  </a:ext>
                </a:extLst>
              </a:tr>
              <a:tr h="1235934">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Horizon Europe funding framework</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Cost </a:t>
                      </a:r>
                      <a:r>
                        <a:rPr lang="en-GB" sz="1600" b="1" i="0" u="none" strike="noStrike" kern="1200">
                          <a:solidFill>
                            <a:srgbClr val="004393"/>
                          </a:solidFill>
                          <a:effectLst/>
                          <a:latin typeface="Titillium" panose="00000500000000000000"/>
                          <a:ea typeface="+mn-ea"/>
                          <a:cs typeface="Calibri Light" panose="020F0302020204030204" pitchFamily="34" charset="0"/>
                        </a:rPr>
                        <a:t>eligibility under general Horizon Europe principles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(see Horizon Europe Annotated Model Grant Agreement for more information).</a:t>
                      </a:r>
                    </a:p>
                    <a:p>
                      <a:pPr>
                        <a:spcAft>
                          <a:spcPts val="600"/>
                        </a:spcAft>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Mandatory for all Candidates to register in the European Commission’s Funding and Tenders Portal and obtain a </a:t>
                      </a:r>
                      <a:r>
                        <a:rPr lang="en-GB" sz="1600" b="1" i="0" u="none" strike="noStrike" kern="1200">
                          <a:solidFill>
                            <a:srgbClr val="004393"/>
                          </a:solidFill>
                          <a:effectLst/>
                          <a:latin typeface="Titillium" panose="00000500000000000000"/>
                          <a:ea typeface="+mn-ea"/>
                          <a:cs typeface="Calibri Light" panose="020F0302020204030204" pitchFamily="34" charset="0"/>
                        </a:rPr>
                        <a:t>Participant Identification Code (PIC) number</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292888"/>
                  </a:ext>
                </a:extLst>
              </a:tr>
            </a:tbl>
          </a:graphicData>
        </a:graphic>
      </p:graphicFrame>
      <p:sp>
        <p:nvSpPr>
          <p:cNvPr id="3" name="Title 2">
            <a:extLst>
              <a:ext uri="{FF2B5EF4-FFF2-40B4-BE49-F238E27FC236}">
                <a16:creationId xmlns:a16="http://schemas.microsoft.com/office/drawing/2014/main" id="{B85FBB95-4239-E4A0-9D34-DA36C1389069}"/>
              </a:ext>
            </a:extLst>
          </p:cNvPr>
          <p:cNvSpPr>
            <a:spLocks noGrp="1"/>
          </p:cNvSpPr>
          <p:nvPr>
            <p:ph type="title" idx="4294967295"/>
          </p:nvPr>
        </p:nvSpPr>
        <p:spPr>
          <a:xfrm>
            <a:off x="349840" y="140116"/>
            <a:ext cx="11509375" cy="492125"/>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sym typeface="Calibri Light" panose="020F0302020204030204" pitchFamily="34" charset="0"/>
              </a:rPr>
              <a:t>Upscaling KAVA Projects (2/3) - Description</a:t>
            </a:r>
          </a:p>
        </p:txBody>
      </p:sp>
      <p:sp>
        <p:nvSpPr>
          <p:cNvPr id="10" name="Rounded Rectangle 9">
            <a:extLst>
              <a:ext uri="{FF2B5EF4-FFF2-40B4-BE49-F238E27FC236}">
                <a16:creationId xmlns:a16="http://schemas.microsoft.com/office/drawing/2014/main" id="{4A1D8618-C348-E8E5-D833-2B462E38B456}"/>
              </a:ext>
            </a:extLst>
          </p:cNvPr>
          <p:cNvSpPr/>
          <p:nvPr/>
        </p:nvSpPr>
        <p:spPr>
          <a:xfrm>
            <a:off x="360000" y="825614"/>
            <a:ext cx="11491199" cy="4835634"/>
          </a:xfrm>
          <a:prstGeom prst="roundRect">
            <a:avLst>
              <a:gd name="adj" fmla="val 372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Placeholder 1">
            <a:extLst>
              <a:ext uri="{FF2B5EF4-FFF2-40B4-BE49-F238E27FC236}">
                <a16:creationId xmlns:a16="http://schemas.microsoft.com/office/drawing/2014/main" id="{9BFB8E33-025F-7BCD-51FE-2D8838E2F6DE}"/>
              </a:ext>
            </a:extLst>
          </p:cNvPr>
          <p:cNvSpPr txBox="1">
            <a:spLocks/>
          </p:cNvSpPr>
          <p:nvPr/>
        </p:nvSpPr>
        <p:spPr bwMode="auto">
          <a:xfrm>
            <a:off x="10275570" y="269523"/>
            <a:ext cx="1579290" cy="383038"/>
          </a:xfrm>
          <a:prstGeom prst="roundRect">
            <a:avLst>
              <a:gd name="adj" fmla="val 27143"/>
            </a:avLst>
          </a:prstGeom>
          <a:solidFill>
            <a:srgbClr val="00397E"/>
          </a:solidFill>
          <a:ln>
            <a:no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2" name="Θέση αριθμού διαφάνειας 2">
            <a:extLst>
              <a:ext uri="{FF2B5EF4-FFF2-40B4-BE49-F238E27FC236}">
                <a16:creationId xmlns:a16="http://schemas.microsoft.com/office/drawing/2014/main" id="{08A9B420-35CF-C7A3-9321-0FA9184C5E08}"/>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22</a:t>
            </a:fld>
            <a:endParaRPr lang="en-US" altLang="en-US"/>
          </a:p>
        </p:txBody>
      </p:sp>
    </p:spTree>
    <p:extLst>
      <p:ext uri="{BB962C8B-B14F-4D97-AF65-F5344CB8AC3E}">
        <p14:creationId xmlns:p14="http://schemas.microsoft.com/office/powerpoint/2010/main" val="90477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FBB95-4239-E4A0-9D34-DA36C1389069}"/>
              </a:ext>
            </a:extLst>
          </p:cNvPr>
          <p:cNvSpPr>
            <a:spLocks noGrp="1"/>
          </p:cNvSpPr>
          <p:nvPr>
            <p:ph type="title" idx="4294967295"/>
          </p:nvPr>
        </p:nvSpPr>
        <p:spPr>
          <a:xfrm>
            <a:off x="337140" y="160436"/>
            <a:ext cx="11509375" cy="492125"/>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Upscaling KAVA Projects (3/3) - Submission</a:t>
            </a:r>
          </a:p>
        </p:txBody>
      </p:sp>
      <p:sp>
        <p:nvSpPr>
          <p:cNvPr id="2" name="Text Placeholder 1">
            <a:extLst>
              <a:ext uri="{FF2B5EF4-FFF2-40B4-BE49-F238E27FC236}">
                <a16:creationId xmlns:a16="http://schemas.microsoft.com/office/drawing/2014/main" id="{6AC8701E-44E1-343E-CA35-4DD596DEC199}"/>
              </a:ext>
            </a:extLst>
          </p:cNvPr>
          <p:cNvSpPr txBox="1">
            <a:spLocks/>
          </p:cNvSpPr>
          <p:nvPr/>
        </p:nvSpPr>
        <p:spPr>
          <a:xfrm>
            <a:off x="344852" y="697246"/>
            <a:ext cx="11510008" cy="1021393"/>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34EA2"/>
                </a:solidFill>
                <a:effectLst/>
                <a:uLnTx/>
                <a:uFillTx/>
                <a:latin typeface="Titillium"/>
              </a:rPr>
              <a:t>2–Stage submission and evaluation process</a:t>
            </a:r>
            <a:endParaRPr lang="en-US" dirty="0">
              <a:solidFill>
                <a:srgbClr val="034EA2"/>
              </a:solidFill>
              <a:latin typeface="Titillium"/>
            </a:endParaRPr>
          </a:p>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Only Proposals receiving </a:t>
            </a:r>
            <a:r>
              <a:rPr kumimoji="0" lang="en-US" sz="1800" b="1" i="0" u="none" strike="noStrike" kern="1200" cap="none" spc="0" normalizeH="0" baseline="0" noProof="0" dirty="0">
                <a:ln>
                  <a:noFill/>
                </a:ln>
                <a:solidFill>
                  <a:srgbClr val="034EA2"/>
                </a:solidFill>
                <a:effectLst/>
                <a:uLnTx/>
                <a:uFillTx/>
                <a:latin typeface="Titillium"/>
              </a:rPr>
              <a:t>“yes” to all of the 6 following criteria at Evaluation Stage 1 </a:t>
            </a: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will be invited to submit a FINAL Proposal in Evaluation Stage 2.</a:t>
            </a:r>
          </a:p>
        </p:txBody>
      </p:sp>
      <p:sp>
        <p:nvSpPr>
          <p:cNvPr id="6" name="Text Placeholder 1">
            <a:extLst>
              <a:ext uri="{FF2B5EF4-FFF2-40B4-BE49-F238E27FC236}">
                <a16:creationId xmlns:a16="http://schemas.microsoft.com/office/drawing/2014/main" id="{941BE3DF-813E-DEAF-E30B-BEA0781A71D2}"/>
              </a:ext>
            </a:extLst>
          </p:cNvPr>
          <p:cNvSpPr txBox="1">
            <a:spLocks/>
          </p:cNvSpPr>
          <p:nvPr/>
        </p:nvSpPr>
        <p:spPr>
          <a:xfrm>
            <a:off x="377509" y="1751353"/>
            <a:ext cx="11510008" cy="4275525"/>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034EA2"/>
              </a:buClr>
              <a:buSzPct val="100000"/>
              <a:buFont typeface="Arial" panose="020B0604020202020204" pitchFamily="34" charset="0"/>
              <a:buNone/>
              <a:tabLst/>
              <a:defRPr/>
            </a:pPr>
            <a:r>
              <a:rPr kumimoji="0" lang="en-US" sz="1700" b="1" i="0" u="none" strike="noStrike" kern="1200" cap="none" spc="0" normalizeH="0" baseline="0" noProof="0" dirty="0">
                <a:ln>
                  <a:noFill/>
                </a:ln>
                <a:solidFill>
                  <a:srgbClr val="034EA2"/>
                </a:solidFill>
                <a:effectLst/>
                <a:uLnTx/>
                <a:uFillTx/>
                <a:latin typeface="Titillium"/>
                <a:cs typeface="Calibri" panose="020F0502020204030204" pitchFamily="34" charset="0"/>
              </a:rPr>
              <a:t>Stage 1 Evaluation Criteria for “DRAFT Proposals”:</a:t>
            </a:r>
            <a:endParaRPr lang="en-US" sz="1700" b="1" dirty="0">
              <a:solidFill>
                <a:srgbClr val="034EA2"/>
              </a:solidFill>
              <a:latin typeface="Titillium"/>
              <a:cs typeface="Calibri" panose="020F0502020204030204" pitchFamily="34" charset="0"/>
            </a:endParaRPr>
          </a:p>
          <a:p>
            <a:pPr marL="266700" marR="0" lvl="0" indent="-266700" algn="just" defTabSz="914400" rtl="0" eaLnBrk="1" fontAlgn="auto" latinLnBrk="0" hangingPunct="1">
              <a:lnSpc>
                <a:spcPct val="100000"/>
              </a:lnSpc>
              <a:spcBef>
                <a:spcPts val="60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Alignment with</a:t>
            </a:r>
            <a:r>
              <a:rPr kumimoji="0" lang="en-US" sz="1700" b="0" i="0" u="none" strike="noStrike" kern="1200" cap="none" spc="0" normalizeH="0" baseline="0" noProof="0" dirty="0">
                <a:ln>
                  <a:noFill/>
                </a:ln>
                <a:solidFill>
                  <a:srgbClr val="034EA2"/>
                </a:solidFill>
                <a:effectLst/>
                <a:uLnTx/>
                <a:uFillTx/>
                <a:latin typeface="Titillium"/>
              </a:rPr>
              <a:t> </a:t>
            </a:r>
            <a:r>
              <a:rPr kumimoji="0" lang="en-US" sz="1700" b="1" i="0" u="none" strike="noStrike" kern="1200" cap="none" spc="0" normalizeH="0" baseline="0" noProof="0" dirty="0">
                <a:ln>
                  <a:noFill/>
                </a:ln>
                <a:solidFill>
                  <a:srgbClr val="034EA2"/>
                </a:solidFill>
                <a:effectLst/>
                <a:uLnTx/>
                <a:uFillTx/>
                <a:latin typeface="Titillium"/>
              </a:rPr>
              <a:t>Strategic Agenda of EIT </a:t>
            </a:r>
            <a:r>
              <a:rPr kumimoji="0" lang="en-US" sz="1700" b="1" i="0" u="none" strike="noStrike" kern="1200" cap="none" spc="0" normalizeH="0" baseline="0" noProof="0" dirty="0" err="1">
                <a:ln>
                  <a:noFill/>
                </a:ln>
                <a:solidFill>
                  <a:srgbClr val="034EA2"/>
                </a:solidFill>
                <a:effectLst/>
                <a:uLnTx/>
                <a:uFillTx/>
                <a:latin typeface="Titillium"/>
              </a:rPr>
              <a:t>RawMaterials</a:t>
            </a:r>
            <a:r>
              <a:rPr kumimoji="0" lang="en-US" sz="1700" b="1" i="0" u="none" strike="noStrike" kern="1200" cap="none" spc="0" normalizeH="0" baseline="0" noProof="0" dirty="0">
                <a:ln>
                  <a:noFill/>
                </a:ln>
                <a:solidFill>
                  <a:srgbClr val="034EA2"/>
                </a:solidFill>
                <a:effectLst/>
                <a:uLnTx/>
                <a:uFillTx/>
                <a:latin typeface="Titillium"/>
              </a:rPr>
              <a:t> 2021-2027</a:t>
            </a:r>
            <a:r>
              <a:rPr lang="en-US" sz="1700" dirty="0">
                <a:solidFill>
                  <a:schemeClr val="tx1">
                    <a:lumMod val="85000"/>
                    <a:lumOff val="15000"/>
                  </a:schemeClr>
                </a:solidFill>
                <a:latin typeface="Titillium"/>
              </a:rPr>
              <a:t>. Preferably, at least impacting one of the Lighthouse focus topics.</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Clear impact of the solution shown (also by) selection of appropriate KPIs</a:t>
            </a:r>
            <a:r>
              <a:rPr kumimoji="0" lang="en-US" sz="1700" b="0" i="0" u="none" strike="noStrike" kern="1200" cap="none" spc="0" normalizeH="0" baseline="0" noProof="0" dirty="0">
                <a:ln>
                  <a:noFill/>
                </a:ln>
                <a:solidFill>
                  <a:schemeClr val="tx1"/>
                </a:solidFill>
                <a:effectLst/>
                <a:uLnTx/>
                <a:uFillTx/>
                <a:latin typeface="Titillium"/>
              </a:rPr>
              <a:t>,</a:t>
            </a:r>
            <a:r>
              <a:rPr kumimoji="0" lang="en-US" sz="1700" b="0" i="0" u="none" strike="noStrike" kern="1200" cap="none" spc="0" normalizeH="0" baseline="0" noProof="0" dirty="0">
                <a:ln>
                  <a:noFill/>
                </a:ln>
                <a:solidFill>
                  <a:srgbClr val="034EA2"/>
                </a:solidFill>
                <a:effectLst/>
                <a:uLnTx/>
                <a:uFillTx/>
                <a:latin typeface="Titillium"/>
              </a:rPr>
              <a:t> </a:t>
            </a:r>
            <a:r>
              <a:rPr kumimoji="0" lang="en-US" sz="1700" b="1" i="0" u="none" strike="noStrike" kern="1200" cap="none" spc="0" normalizeH="0" baseline="0" noProof="0" dirty="0">
                <a:ln>
                  <a:noFill/>
                </a:ln>
                <a:solidFill>
                  <a:srgbClr val="034EA2"/>
                </a:solidFill>
                <a:effectLst/>
                <a:uLnTx/>
                <a:uFillTx/>
                <a:latin typeface="Titillium"/>
              </a:rPr>
              <a:t>targeting a minimum of 1 of the two EIT Core KPIs </a:t>
            </a:r>
            <a:r>
              <a:rPr lang="en-US" sz="1700" dirty="0">
                <a:solidFill>
                  <a:schemeClr val="tx1">
                    <a:lumMod val="85000"/>
                    <a:lumOff val="15000"/>
                  </a:schemeClr>
                </a:solidFill>
                <a:latin typeface="Titillium"/>
              </a:rPr>
              <a:t>(EITHE02.4 and/or EITHE04.4) and their </a:t>
            </a:r>
            <a:r>
              <a:rPr kumimoji="0" lang="en-US" sz="1700" b="1" i="0" u="none" strike="noStrike" kern="1200" cap="none" spc="0" normalizeH="0" baseline="0" noProof="0" dirty="0">
                <a:ln>
                  <a:noFill/>
                </a:ln>
                <a:solidFill>
                  <a:srgbClr val="034EA2"/>
                </a:solidFill>
                <a:effectLst/>
                <a:uLnTx/>
                <a:uFillTx/>
                <a:latin typeface="Titillium"/>
              </a:rPr>
              <a:t>achievement during the funding period</a:t>
            </a:r>
            <a:r>
              <a:rPr kumimoji="0" lang="en-US" sz="1700" b="0" i="0" u="none" strike="noStrike" kern="1200" cap="none" spc="0" normalizeH="0" baseline="0" noProof="0" dirty="0">
                <a:ln>
                  <a:noFill/>
                </a:ln>
                <a:solidFill>
                  <a:srgbClr val="034EA2"/>
                </a:solidFill>
                <a:effectLst/>
                <a:uLnTx/>
                <a:uFillTx/>
                <a:latin typeface="Titillium"/>
              </a:rPr>
              <a:t>.</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Innovativeness of the solution clearly justified with a </a:t>
            </a:r>
            <a:r>
              <a:rPr kumimoji="0" lang="en-US" sz="1700" b="1" i="0" u="none" strike="noStrike" kern="1200" cap="none" spc="0" normalizeH="0" baseline="0" noProof="0" dirty="0">
                <a:ln>
                  <a:noFill/>
                </a:ln>
                <a:solidFill>
                  <a:srgbClr val="034EA2"/>
                </a:solidFill>
                <a:effectLst/>
                <a:uLnTx/>
                <a:uFillTx/>
                <a:latin typeface="Titillium"/>
              </a:rPr>
              <a:t>description of the state of the art and describing the competitive advantage</a:t>
            </a:r>
            <a:r>
              <a:rPr kumimoji="0" lang="en-US" sz="1700" b="0" i="0" u="none" strike="noStrike" kern="1200" cap="none" spc="0" normalizeH="0" baseline="0" noProof="0" dirty="0">
                <a:ln>
                  <a:noFill/>
                </a:ln>
                <a:solidFill>
                  <a:srgbClr val="034EA2"/>
                </a:solidFill>
                <a:effectLst/>
                <a:uLnTx/>
                <a:uFillTx/>
                <a:latin typeface="Titillium"/>
              </a:rPr>
              <a:t>. </a:t>
            </a:r>
            <a:r>
              <a:rPr kumimoji="0" lang="en-US" sz="1700" b="1" i="0" u="none" strike="noStrike" kern="1200" cap="none" spc="0" normalizeH="0" baseline="0" noProof="0" dirty="0">
                <a:ln>
                  <a:noFill/>
                </a:ln>
                <a:solidFill>
                  <a:srgbClr val="034EA2"/>
                </a:solidFill>
                <a:effectLst/>
                <a:uLnTx/>
                <a:uFillTx/>
                <a:latin typeface="Titillium"/>
              </a:rPr>
              <a:t>TRL levels clearly justified</a:t>
            </a:r>
            <a:r>
              <a:rPr kumimoji="0" lang="en-US" sz="1700" b="0" i="0" u="none" strike="noStrike" kern="1200" cap="none" spc="0" normalizeH="0" baseline="0" noProof="0" dirty="0">
                <a:ln>
                  <a:noFill/>
                </a:ln>
                <a:solidFill>
                  <a:srgbClr val="034EA2"/>
                </a:solidFill>
                <a:effectLst/>
                <a:uLnTx/>
                <a:uFillTx/>
                <a:latin typeface="Titillium"/>
              </a:rPr>
              <a:t>.</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dirty="0">
                <a:ln>
                  <a:noFill/>
                </a:ln>
                <a:solidFill>
                  <a:srgbClr val="034EA2"/>
                </a:solidFill>
                <a:effectLst/>
                <a:uLnTx/>
                <a:uFillTx/>
                <a:latin typeface="Titillium"/>
              </a:rPr>
              <a:t>Commercial attractiveness</a:t>
            </a:r>
            <a:r>
              <a:rPr kumimoji="0" lang="en-US" sz="1700" b="0" i="0" u="none" strike="noStrike" kern="1200" cap="none" spc="0" normalizeH="0" baseline="0" noProof="0" dirty="0">
                <a:ln>
                  <a:noFill/>
                </a:ln>
                <a:solidFill>
                  <a:srgbClr val="034EA2"/>
                </a:solidFill>
                <a:effectLst/>
                <a:uLnTx/>
                <a:uFillTx/>
                <a:latin typeface="Titillium"/>
              </a:rPr>
              <a:t>: </a:t>
            </a:r>
            <a:r>
              <a:rPr lang="en-US" sz="1700" dirty="0">
                <a:solidFill>
                  <a:schemeClr val="tx1">
                    <a:lumMod val="85000"/>
                    <a:lumOff val="15000"/>
                  </a:schemeClr>
                </a:solidFill>
                <a:latin typeface="Titillium"/>
              </a:rPr>
              <a:t>Clearly identified products and/or services. How will you produce, deliver, sell them? What is your business model? </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dirty="0">
                <a:ln>
                  <a:noFill/>
                </a:ln>
                <a:solidFill>
                  <a:srgbClr val="034EA2"/>
                </a:solidFill>
                <a:effectLst/>
                <a:uLnTx/>
                <a:uFillTx/>
                <a:latin typeface="Titillium"/>
              </a:rPr>
              <a:t>Commercialization capacity to enter the market</a:t>
            </a:r>
            <a:r>
              <a:rPr kumimoji="0" lang="en-US" sz="1700" b="0" i="0" u="none" strike="noStrike" kern="1200" cap="none" spc="0" normalizeH="0" baseline="0" noProof="0" dirty="0">
                <a:ln>
                  <a:noFill/>
                </a:ln>
                <a:solidFill>
                  <a:srgbClr val="034EA2"/>
                </a:solidFill>
                <a:effectLst/>
                <a:uLnTx/>
                <a:uFillTx/>
                <a:latin typeface="Titillium"/>
              </a:rPr>
              <a:t>: </a:t>
            </a:r>
            <a:r>
              <a:rPr lang="en-US" sz="1700" dirty="0">
                <a:solidFill>
                  <a:schemeClr val="tx1">
                    <a:lumMod val="85000"/>
                    <a:lumOff val="15000"/>
                  </a:schemeClr>
                </a:solidFill>
                <a:latin typeface="Titillium"/>
              </a:rPr>
              <a:t>Who will produce/commercialize what? Do you have access to the potential end user and future customers for validation and piloting?</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dirty="0">
                <a:ln>
                  <a:noFill/>
                </a:ln>
                <a:solidFill>
                  <a:srgbClr val="034EA2"/>
                </a:solidFill>
                <a:effectLst/>
                <a:uLnTx/>
                <a:uFillTx/>
                <a:latin typeface="Titillium"/>
              </a:rPr>
              <a:t>Funding </a:t>
            </a:r>
            <a:r>
              <a:rPr lang="en-US" sz="1700" b="1" dirty="0">
                <a:solidFill>
                  <a:srgbClr val="034EA2"/>
                </a:solidFill>
                <a:latin typeface="Titillium"/>
              </a:rPr>
              <a:t>terms</a:t>
            </a:r>
            <a:r>
              <a:rPr lang="en-US" sz="1700" dirty="0">
                <a:solidFill>
                  <a:schemeClr val="tx1">
                    <a:lumMod val="85000"/>
                    <a:lumOff val="15000"/>
                  </a:schemeClr>
                </a:solidFill>
                <a:latin typeface="Titillium"/>
              </a:rPr>
              <a:t> to be agreed upon with the </a:t>
            </a:r>
            <a:r>
              <a:rPr lang="en-US" sz="1700" dirty="0" err="1">
                <a:solidFill>
                  <a:schemeClr val="tx1">
                    <a:lumMod val="85000"/>
                    <a:lumOff val="15000"/>
                  </a:schemeClr>
                </a:solidFill>
                <a:latin typeface="Titillium"/>
              </a:rPr>
              <a:t>commercialisation</a:t>
            </a:r>
            <a:r>
              <a:rPr lang="en-US" sz="1700" dirty="0">
                <a:solidFill>
                  <a:schemeClr val="tx1">
                    <a:lumMod val="85000"/>
                    <a:lumOff val="15000"/>
                  </a:schemeClr>
                </a:solidFill>
                <a:latin typeface="Titillium"/>
              </a:rPr>
              <a:t> partners, in the form of an </a:t>
            </a:r>
            <a:r>
              <a:rPr kumimoji="0" lang="en-US" sz="1700" b="1" i="0" u="none" strike="noStrike" kern="1200" cap="none" spc="0" normalizeH="0" baseline="0" noProof="0" dirty="0">
                <a:ln>
                  <a:noFill/>
                </a:ln>
                <a:solidFill>
                  <a:srgbClr val="034EA2"/>
                </a:solidFill>
                <a:effectLst/>
                <a:uLnTx/>
                <a:uFillTx/>
                <a:latin typeface="Titillium"/>
              </a:rPr>
              <a:t>equity share for EIT </a:t>
            </a:r>
            <a:r>
              <a:rPr kumimoji="0" lang="en-US" sz="1700" b="1" i="0" u="none" strike="noStrike" kern="1200" cap="none" spc="0" normalizeH="0" baseline="0" noProof="0" dirty="0" err="1">
                <a:ln>
                  <a:noFill/>
                </a:ln>
                <a:solidFill>
                  <a:srgbClr val="034EA2"/>
                </a:solidFill>
                <a:effectLst/>
                <a:uLnTx/>
                <a:uFillTx/>
                <a:latin typeface="Titillium"/>
              </a:rPr>
              <a:t>RawMaterials</a:t>
            </a:r>
            <a:r>
              <a:rPr kumimoji="0" lang="en-US" sz="1700" b="1" i="0" u="none" strike="noStrike" kern="1200" cap="none" spc="0" normalizeH="0" baseline="0" noProof="0" dirty="0">
                <a:ln>
                  <a:noFill/>
                </a:ln>
                <a:solidFill>
                  <a:srgbClr val="034EA2"/>
                </a:solidFill>
                <a:effectLst/>
                <a:uLnTx/>
                <a:uFillTx/>
                <a:latin typeface="Titillium"/>
              </a:rPr>
              <a:t> in the Project company</a:t>
            </a:r>
            <a:r>
              <a:rPr kumimoji="0" lang="en-US" sz="1700" b="0" i="0" u="none" strike="noStrike" kern="1200" cap="none" spc="0" normalizeH="0" baseline="0" noProof="0" dirty="0">
                <a:ln>
                  <a:noFill/>
                </a:ln>
                <a:solidFill>
                  <a:srgbClr val="034EA2"/>
                </a:solidFill>
                <a:effectLst/>
                <a:uLnTx/>
                <a:uFillTx/>
                <a:latin typeface="Titillium"/>
              </a:rPr>
              <a:t>. </a:t>
            </a:r>
            <a:r>
              <a:rPr lang="en-US" sz="1700" dirty="0">
                <a:solidFill>
                  <a:schemeClr val="tx1">
                    <a:lumMod val="85000"/>
                    <a:lumOff val="15000"/>
                  </a:schemeClr>
                </a:solidFill>
                <a:latin typeface="Titillium"/>
              </a:rPr>
              <a:t>Any alternative funding structures would only be considered on an exceptional basis and for specific reasons.</a:t>
            </a:r>
          </a:p>
        </p:txBody>
      </p:sp>
      <p:sp>
        <p:nvSpPr>
          <p:cNvPr id="8" name="Text Placeholder 1">
            <a:extLst>
              <a:ext uri="{FF2B5EF4-FFF2-40B4-BE49-F238E27FC236}">
                <a16:creationId xmlns:a16="http://schemas.microsoft.com/office/drawing/2014/main" id="{C546BCE9-707C-090D-5A0E-8ED0AE490C96}"/>
              </a:ext>
            </a:extLst>
          </p:cNvPr>
          <p:cNvSpPr txBox="1">
            <a:spLocks/>
          </p:cNvSpPr>
          <p:nvPr/>
        </p:nvSpPr>
        <p:spPr bwMode="auto">
          <a:xfrm>
            <a:off x="10275570" y="269523"/>
            <a:ext cx="1579290" cy="383038"/>
          </a:xfrm>
          <a:prstGeom prst="roundRect">
            <a:avLst>
              <a:gd name="adj" fmla="val 27143"/>
            </a:avLst>
          </a:prstGeom>
          <a:solidFill>
            <a:srgbClr val="00397E"/>
          </a:solidFill>
          <a:ln>
            <a:no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5" name="Θέση αριθμού διαφάνειας 2">
            <a:extLst>
              <a:ext uri="{FF2B5EF4-FFF2-40B4-BE49-F238E27FC236}">
                <a16:creationId xmlns:a16="http://schemas.microsoft.com/office/drawing/2014/main" id="{7876221D-49C7-A0B7-D82D-AE5AA525CEC1}"/>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23</a:t>
            </a:fld>
            <a:endParaRPr lang="en-US" altLang="en-US"/>
          </a:p>
        </p:txBody>
      </p:sp>
    </p:spTree>
    <p:extLst>
      <p:ext uri="{BB962C8B-B14F-4D97-AF65-F5344CB8AC3E}">
        <p14:creationId xmlns:p14="http://schemas.microsoft.com/office/powerpoint/2010/main" val="107623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45048-C629-40D2-B43E-969CAF0313C4}"/>
              </a:ext>
            </a:extLst>
          </p:cNvPr>
          <p:cNvPicPr>
            <a:picLocks noChangeAspect="1"/>
          </p:cNvPicPr>
          <p:nvPr/>
        </p:nvPicPr>
        <p:blipFill>
          <a:blip r:embed="rId3"/>
          <a:stretch>
            <a:fillRect/>
          </a:stretch>
        </p:blipFill>
        <p:spPr>
          <a:xfrm>
            <a:off x="911424" y="764704"/>
            <a:ext cx="9937104" cy="4824535"/>
          </a:xfrm>
          <a:prstGeom prst="rect">
            <a:avLst/>
          </a:prstGeom>
        </p:spPr>
      </p:pic>
      <p:sp>
        <p:nvSpPr>
          <p:cNvPr id="5" name="TextBox 4">
            <a:extLst>
              <a:ext uri="{FF2B5EF4-FFF2-40B4-BE49-F238E27FC236}">
                <a16:creationId xmlns:a16="http://schemas.microsoft.com/office/drawing/2014/main" id="{F146BEDE-56E9-441C-A1C6-53085C31C65C}"/>
              </a:ext>
            </a:extLst>
          </p:cNvPr>
          <p:cNvSpPr txBox="1"/>
          <p:nvPr/>
        </p:nvSpPr>
        <p:spPr>
          <a:xfrm>
            <a:off x="2891644" y="870185"/>
            <a:ext cx="5976664" cy="4613571"/>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Upscaling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4472C4">
                    <a:lumMod val="50000"/>
                  </a:srgbClr>
                </a:solidFill>
                <a:latin typeface="Titillium" panose="00000500000000000000" pitchFamily="50" charset="0"/>
              </a:rPr>
              <a:t>RIS</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Capacity Building</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Innovation </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Education  (+ RIS Education) </a:t>
            </a:r>
          </a:p>
        </p:txBody>
      </p:sp>
      <p:sp>
        <p:nvSpPr>
          <p:cNvPr id="2" name="Θέση αριθμού διαφάνειας 1">
            <a:extLst>
              <a:ext uri="{FF2B5EF4-FFF2-40B4-BE49-F238E27FC236}">
                <a16:creationId xmlns:a16="http://schemas.microsoft.com/office/drawing/2014/main" id="{74E8582B-8CB4-57B2-C78A-79AA03E46481}"/>
              </a:ext>
            </a:extLst>
          </p:cNvPr>
          <p:cNvSpPr>
            <a:spLocks noGrp="1"/>
          </p:cNvSpPr>
          <p:nvPr>
            <p:ph type="sldNum" sz="quarter" idx="10"/>
          </p:nvPr>
        </p:nvSpPr>
        <p:spPr>
          <a:xfrm>
            <a:off x="11856640" y="5805264"/>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2775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9C598-8EF7-1000-C12D-52DF477AE8D0}"/>
              </a:ext>
            </a:extLst>
          </p:cNvPr>
          <p:cNvSpPr>
            <a:spLocks noGrp="1"/>
          </p:cNvSpPr>
          <p:nvPr>
            <p:ph type="body" sz="quarter" idx="16"/>
          </p:nvPr>
        </p:nvSpPr>
        <p:spPr>
          <a:xfrm>
            <a:off x="260939" y="2392279"/>
            <a:ext cx="5835061" cy="3424051"/>
          </a:xfrm>
        </p:spPr>
        <p:txBody>
          <a:bodyPr>
            <a:normAutofit/>
          </a:bodyPr>
          <a:lstStyle/>
          <a:p>
            <a:pPr>
              <a:lnSpc>
                <a:spcPct val="100000"/>
              </a:lnSpc>
            </a:pPr>
            <a:r>
              <a:rPr lang="en-US" b="1" dirty="0">
                <a:solidFill>
                  <a:srgbClr val="004393"/>
                </a:solidFill>
                <a:latin typeface="Titillium" panose="00000500000000000000"/>
              </a:rPr>
              <a:t>Objective and purpose of RIS:</a:t>
            </a:r>
          </a:p>
          <a:p>
            <a:pPr marL="360000" indent="-180000">
              <a:lnSpc>
                <a:spcPct val="100000"/>
              </a:lnSpc>
              <a:buClr>
                <a:srgbClr val="004393"/>
              </a:buClr>
              <a:buFont typeface="Arial" panose="020B0604020202020204" pitchFamily="34" charset="0"/>
              <a:buChar char="•"/>
            </a:pPr>
            <a:r>
              <a:rPr lang="en-US" dirty="0">
                <a:solidFill>
                  <a:schemeClr val="tx1">
                    <a:lumMod val="85000"/>
                    <a:lumOff val="15000"/>
                  </a:schemeClr>
                </a:solidFill>
                <a:latin typeface="Titillium" panose="00000500000000000000" pitchFamily="50" charset="0"/>
                <a:cs typeface="Calibri" panose="020F0502020204030204" pitchFamily="34" charset="0"/>
              </a:rPr>
              <a:t>Contribute to the advancement of the innovation performance of RIS countries</a:t>
            </a:r>
          </a:p>
          <a:p>
            <a:pPr marL="360000" indent="-180000">
              <a:lnSpc>
                <a:spcPct val="100000"/>
              </a:lnSpc>
              <a:buClr>
                <a:srgbClr val="004393"/>
              </a:buClr>
              <a:buFont typeface="Arial" panose="020B0604020202020204" pitchFamily="34" charset="0"/>
              <a:buChar char="•"/>
            </a:pPr>
            <a:r>
              <a:rPr lang="en-US" dirty="0">
                <a:solidFill>
                  <a:schemeClr val="tx1">
                    <a:lumMod val="85000"/>
                    <a:lumOff val="15000"/>
                  </a:schemeClr>
                </a:solidFill>
                <a:latin typeface="Titillium" panose="00000500000000000000" pitchFamily="50" charset="0"/>
                <a:cs typeface="Calibri" panose="020F0502020204030204" pitchFamily="34" charset="0"/>
              </a:rPr>
              <a:t>Help raise the capacity of local actors to apply to become full KIC partners</a:t>
            </a:r>
          </a:p>
          <a:p>
            <a:pPr marL="360000" indent="-180000">
              <a:lnSpc>
                <a:spcPct val="100000"/>
              </a:lnSpc>
              <a:buClr>
                <a:srgbClr val="004393"/>
              </a:buClr>
              <a:buFont typeface="Arial" panose="020B0604020202020204" pitchFamily="34" charset="0"/>
              <a:buChar char="•"/>
            </a:pPr>
            <a:r>
              <a:rPr lang="en-US" dirty="0">
                <a:solidFill>
                  <a:schemeClr val="tx1">
                    <a:lumMod val="85000"/>
                    <a:lumOff val="15000"/>
                  </a:schemeClr>
                </a:solidFill>
                <a:latin typeface="Titillium" panose="00000500000000000000" pitchFamily="50" charset="0"/>
                <a:cs typeface="Calibri" panose="020F0502020204030204" pitchFamily="34" charset="0"/>
              </a:rPr>
              <a:t>Promote KTI model</a:t>
            </a:r>
          </a:p>
          <a:p>
            <a:pPr marL="360000" indent="-180000">
              <a:lnSpc>
                <a:spcPct val="100000"/>
              </a:lnSpc>
              <a:buClr>
                <a:srgbClr val="004393"/>
              </a:buClr>
              <a:buFont typeface="Arial" panose="020B0604020202020204" pitchFamily="34" charset="0"/>
              <a:buChar char="•"/>
            </a:pPr>
            <a:r>
              <a:rPr lang="en-US" dirty="0">
                <a:solidFill>
                  <a:schemeClr val="tx1">
                    <a:lumMod val="85000"/>
                    <a:lumOff val="15000"/>
                  </a:schemeClr>
                </a:solidFill>
                <a:latin typeface="Titillium" panose="00000500000000000000" pitchFamily="50" charset="0"/>
                <a:cs typeface="Calibri" panose="020F0502020204030204" pitchFamily="34" charset="0"/>
              </a:rPr>
              <a:t>Used as a bridge towards relevant RISs &amp; support additional private and public funding</a:t>
            </a:r>
          </a:p>
          <a:p>
            <a:pPr marL="360000" indent="-180000">
              <a:lnSpc>
                <a:spcPct val="100000"/>
              </a:lnSpc>
              <a:buClr>
                <a:srgbClr val="004393"/>
              </a:buClr>
              <a:buFont typeface="Arial" panose="020B0604020202020204" pitchFamily="34" charset="0"/>
              <a:buChar char="•"/>
            </a:pPr>
            <a:r>
              <a:rPr lang="en-US" dirty="0">
                <a:solidFill>
                  <a:schemeClr val="tx1">
                    <a:lumMod val="85000"/>
                    <a:lumOff val="15000"/>
                  </a:schemeClr>
                </a:solidFill>
                <a:latin typeface="Titillium" panose="00000500000000000000" pitchFamily="50" charset="0"/>
                <a:cs typeface="Calibri" panose="020F0502020204030204" pitchFamily="34" charset="0"/>
              </a:rPr>
              <a:t>Support the KIC’s FS</a:t>
            </a:r>
          </a:p>
        </p:txBody>
      </p:sp>
      <p:sp>
        <p:nvSpPr>
          <p:cNvPr id="3" name="Title 2">
            <a:extLst>
              <a:ext uri="{FF2B5EF4-FFF2-40B4-BE49-F238E27FC236}">
                <a16:creationId xmlns:a16="http://schemas.microsoft.com/office/drawing/2014/main" id="{78E4A02C-C68C-FF88-47F8-4D8E1076853D}"/>
              </a:ext>
            </a:extLst>
          </p:cNvPr>
          <p:cNvSpPr>
            <a:spLocks noGrp="1"/>
          </p:cNvSpPr>
          <p:nvPr>
            <p:ph type="title"/>
          </p:nvPr>
        </p:nvSpPr>
        <p:spPr>
          <a:xfrm>
            <a:off x="348570" y="216000"/>
            <a:ext cx="12300158" cy="492443"/>
          </a:xfrm>
        </p:spPr>
        <p:txBody>
          <a:bodyPr>
            <a:noAutofit/>
          </a:bodyPr>
          <a:lstStyle/>
          <a:p>
            <a:pPr eaLnBrk="1"/>
            <a:r>
              <a:rPr lang="en-US" altLang="en-US" sz="3200" b="1">
                <a:solidFill>
                  <a:srgbClr val="6BB745"/>
                </a:solidFill>
                <a:latin typeface="Titillium" panose="00000500000000000000" pitchFamily="50" charset="0"/>
                <a:sym typeface="Titillium" panose="00000500000000000000" pitchFamily="50" charset="0"/>
              </a:rPr>
              <a:t>R</a:t>
            </a:r>
            <a:r>
              <a:rPr lang="en-US" altLang="en-US" sz="3200" b="1" cap="none">
                <a:solidFill>
                  <a:srgbClr val="6BB745"/>
                </a:solidFill>
                <a:latin typeface="Titillium" panose="00000500000000000000" pitchFamily="50" charset="0"/>
                <a:sym typeface="Titillium" panose="00000500000000000000" pitchFamily="50" charset="0"/>
              </a:rPr>
              <a:t>egional</a:t>
            </a:r>
            <a:r>
              <a:rPr lang="en-US" altLang="en-US" sz="3200" b="1">
                <a:solidFill>
                  <a:srgbClr val="6BB745"/>
                </a:solidFill>
                <a:latin typeface="Titillium" panose="00000500000000000000" pitchFamily="50" charset="0"/>
                <a:sym typeface="Titillium" panose="00000500000000000000" pitchFamily="50" charset="0"/>
              </a:rPr>
              <a:t> I</a:t>
            </a:r>
            <a:r>
              <a:rPr lang="en-US" altLang="en-US" sz="3200" b="1" cap="none">
                <a:solidFill>
                  <a:srgbClr val="6BB745"/>
                </a:solidFill>
                <a:latin typeface="Titillium" panose="00000500000000000000" pitchFamily="50" charset="0"/>
                <a:sym typeface="Titillium" panose="00000500000000000000" pitchFamily="50" charset="0"/>
              </a:rPr>
              <a:t>nnovation</a:t>
            </a:r>
            <a:r>
              <a:rPr lang="en-US" altLang="en-US" sz="3200" b="1">
                <a:solidFill>
                  <a:srgbClr val="6BB745"/>
                </a:solidFill>
                <a:latin typeface="Titillium" panose="00000500000000000000" pitchFamily="50" charset="0"/>
                <a:sym typeface="Titillium" panose="00000500000000000000" pitchFamily="50" charset="0"/>
              </a:rPr>
              <a:t> S</a:t>
            </a:r>
            <a:r>
              <a:rPr lang="en-US" altLang="en-US" sz="3200" b="1" cap="none">
                <a:solidFill>
                  <a:srgbClr val="6BB745"/>
                </a:solidFill>
                <a:latin typeface="Titillium" panose="00000500000000000000" pitchFamily="50" charset="0"/>
                <a:sym typeface="Titillium" panose="00000500000000000000" pitchFamily="50" charset="0"/>
              </a:rPr>
              <a:t>cheme</a:t>
            </a:r>
            <a:r>
              <a:rPr lang="en-US" altLang="en-US" sz="3200" b="1">
                <a:solidFill>
                  <a:srgbClr val="6BB745"/>
                </a:solidFill>
                <a:latin typeface="Titillium" panose="00000500000000000000" pitchFamily="50" charset="0"/>
                <a:sym typeface="Titillium" panose="00000500000000000000" pitchFamily="50" charset="0"/>
              </a:rPr>
              <a:t> </a:t>
            </a:r>
            <a:r>
              <a:rPr 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(RIS) – o</a:t>
            </a:r>
            <a:r>
              <a:rPr lang="en-US" sz="3200" b="1" cap="none">
                <a:solidFill>
                  <a:srgbClr val="6BB745"/>
                </a:solidFill>
                <a:latin typeface="Titillium" panose="00000500000000000000" pitchFamily="50" charset="0"/>
                <a:sym typeface="Calibri" panose="020F0502020204030204" pitchFamily="34" charset="0"/>
              </a:rPr>
              <a:t>bjectives</a:t>
            </a:r>
            <a:r>
              <a:rPr 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 </a:t>
            </a:r>
            <a:r>
              <a:rPr lang="en-US" sz="3200" b="1" cap="none">
                <a:solidFill>
                  <a:srgbClr val="6BB745"/>
                </a:solidFill>
                <a:latin typeface="Titillium" panose="00000500000000000000" pitchFamily="50" charset="0"/>
                <a:sym typeface="Calibri" panose="020F0502020204030204" pitchFamily="34" charset="0"/>
              </a:rPr>
              <a:t>and</a:t>
            </a:r>
            <a:r>
              <a:rPr 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 p</a:t>
            </a:r>
            <a:r>
              <a:rPr lang="en-US" sz="3200" b="1" cap="none">
                <a:solidFill>
                  <a:srgbClr val="6BB745"/>
                </a:solidFill>
                <a:latin typeface="Titillium" panose="00000500000000000000" pitchFamily="50" charset="0"/>
                <a:sym typeface="Calibri" panose="020F0502020204030204" pitchFamily="34" charset="0"/>
              </a:rPr>
              <a:t>urpose</a:t>
            </a:r>
          </a:p>
        </p:txBody>
      </p:sp>
      <p:sp>
        <p:nvSpPr>
          <p:cNvPr id="4" name="Slide Number Placeholder 3">
            <a:extLst>
              <a:ext uri="{FF2B5EF4-FFF2-40B4-BE49-F238E27FC236}">
                <a16:creationId xmlns:a16="http://schemas.microsoft.com/office/drawing/2014/main" id="{EEB8E85A-E019-96ED-E4D5-B994D1441B84}"/>
              </a:ext>
            </a:extLst>
          </p:cNvPr>
          <p:cNvSpPr>
            <a:spLocks noGrp="1"/>
          </p:cNvSpPr>
          <p:nvPr>
            <p:ph type="sldNum" sz="quarter" idx="17"/>
          </p:nvPr>
        </p:nvSpPr>
        <p:spPr>
          <a:xfrm>
            <a:off x="11669525" y="5825889"/>
            <a:ext cx="258762" cy="249238"/>
          </a:xfrm>
        </p:spPr>
        <p:txBody>
          <a:bodyPr/>
          <a:lstStyle/>
          <a:p>
            <a:fld id="{28A3D32B-9EE4-634E-8394-5B7C42BAEC12}" type="slidenum">
              <a:rPr lang="en-US" smtClean="0"/>
              <a:t>25</a:t>
            </a:fld>
            <a:endParaRPr lang="en-US"/>
          </a:p>
        </p:txBody>
      </p:sp>
      <p:pic>
        <p:nvPicPr>
          <p:cNvPr id="9" name="Picture 8">
            <a:extLst>
              <a:ext uri="{FF2B5EF4-FFF2-40B4-BE49-F238E27FC236}">
                <a16:creationId xmlns:a16="http://schemas.microsoft.com/office/drawing/2014/main" id="{497195B0-D267-A7B5-8D15-18C258EEE3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94370" y="860861"/>
            <a:ext cx="4972451" cy="4200661"/>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F661F7C6-A5D9-99F4-1D6A-792BE31F2CC6}"/>
              </a:ext>
            </a:extLst>
          </p:cNvPr>
          <p:cNvSpPr txBox="1"/>
          <p:nvPr/>
        </p:nvSpPr>
        <p:spPr>
          <a:xfrm>
            <a:off x="260939" y="906440"/>
            <a:ext cx="5976664" cy="1323439"/>
          </a:xfrm>
          <a:prstGeom prst="rect">
            <a:avLst/>
          </a:prstGeom>
          <a:noFill/>
        </p:spPr>
        <p:txBody>
          <a:bodyPr wrap="square">
            <a:spAutoFit/>
          </a:bodyPr>
          <a:lstStyle/>
          <a:p>
            <a:pPr algn="just"/>
            <a:r>
              <a:rPr lang="en-US" sz="2000">
                <a:solidFill>
                  <a:schemeClr val="tx1">
                    <a:lumMod val="85000"/>
                    <a:lumOff val="15000"/>
                  </a:schemeClr>
                </a:solidFill>
                <a:latin typeface="Titillium" panose="00000500000000000000" pitchFamily="50" charset="0"/>
              </a:rPr>
              <a:t>The</a:t>
            </a:r>
            <a:r>
              <a:rPr lang="en-US" sz="2000">
                <a:latin typeface="Titillium" panose="00000500000000000000" pitchFamily="50" charset="0"/>
              </a:rPr>
              <a:t> </a:t>
            </a:r>
            <a:r>
              <a:rPr lang="en-US" sz="2000" b="1">
                <a:solidFill>
                  <a:srgbClr val="5EA13D"/>
                </a:solidFill>
                <a:latin typeface="Titillium" panose="00000500000000000000" pitchFamily="50" charset="0"/>
              </a:rPr>
              <a:t>EIT Regional Innovation Scheme (EIT RIS)</a:t>
            </a:r>
            <a:r>
              <a:rPr lang="en-US" sz="2000">
                <a:solidFill>
                  <a:schemeClr val="tx1">
                    <a:lumMod val="85000"/>
                    <a:lumOff val="15000"/>
                  </a:schemeClr>
                </a:solidFill>
                <a:latin typeface="Titillium" panose="00000500000000000000" pitchFamily="50" charset="0"/>
              </a:rPr>
              <a:t> is</a:t>
            </a:r>
            <a:r>
              <a:rPr lang="en-US" sz="2000">
                <a:latin typeface="Titillium" panose="00000500000000000000" pitchFamily="50" charset="0"/>
              </a:rPr>
              <a:t> </a:t>
            </a:r>
            <a:r>
              <a:rPr lang="en-US" sz="2000">
                <a:solidFill>
                  <a:schemeClr val="tx1">
                    <a:lumMod val="85000"/>
                    <a:lumOff val="15000"/>
                  </a:schemeClr>
                </a:solidFill>
                <a:latin typeface="Titillium" panose="00000500000000000000" pitchFamily="50" charset="0"/>
              </a:rPr>
              <a:t>designed for modest and moderate innovator countries, and where EIT Knowledge and Innovation Communities have few or no partners. </a:t>
            </a:r>
            <a:endParaRPr lang="en-US" sz="2000" dirty="0">
              <a:solidFill>
                <a:schemeClr val="tx1">
                  <a:lumMod val="85000"/>
                  <a:lumOff val="15000"/>
                </a:schemeClr>
              </a:solidFill>
              <a:latin typeface="Titillium" panose="00000500000000000000" pitchFamily="50" charset="0"/>
            </a:endParaRPr>
          </a:p>
        </p:txBody>
      </p:sp>
      <p:sp>
        <p:nvSpPr>
          <p:cNvPr id="10" name="TextBox 9">
            <a:extLst>
              <a:ext uri="{FF2B5EF4-FFF2-40B4-BE49-F238E27FC236}">
                <a16:creationId xmlns:a16="http://schemas.microsoft.com/office/drawing/2014/main" id="{9C4A99CB-FBC2-7259-4430-725B25F5E47F}"/>
              </a:ext>
            </a:extLst>
          </p:cNvPr>
          <p:cNvSpPr txBox="1"/>
          <p:nvPr/>
        </p:nvSpPr>
        <p:spPr>
          <a:xfrm>
            <a:off x="6838784" y="5231556"/>
            <a:ext cx="4683621" cy="584775"/>
          </a:xfrm>
          <a:prstGeom prst="rect">
            <a:avLst/>
          </a:prstGeom>
          <a:noFill/>
        </p:spPr>
        <p:txBody>
          <a:bodyPr wrap="square">
            <a:spAutoFit/>
          </a:bodyPr>
          <a:lstStyle/>
          <a:p>
            <a:pPr>
              <a:lnSpc>
                <a:spcPct val="100000"/>
              </a:lnSpc>
              <a:spcBef>
                <a:spcPts val="0"/>
              </a:spcBef>
              <a:spcAft>
                <a:spcPts val="0"/>
              </a:spcAft>
            </a:pPr>
            <a:r>
              <a:rPr lang="en-US" sz="1600" b="1">
                <a:solidFill>
                  <a:srgbClr val="004393"/>
                </a:solidFill>
                <a:latin typeface="Titillium" panose="00000500000000000000"/>
              </a:rPr>
              <a:t>RIS Eligibility based on</a:t>
            </a:r>
            <a:r>
              <a:rPr lang="en-US" sz="1600">
                <a:solidFill>
                  <a:srgbClr val="004393"/>
                </a:solidFill>
                <a:latin typeface="Titillium" panose="00000500000000000000"/>
              </a:rPr>
              <a:t>:</a:t>
            </a:r>
          </a:p>
          <a:p>
            <a:pPr>
              <a:lnSpc>
                <a:spcPct val="100000"/>
              </a:lnSpc>
              <a:spcBef>
                <a:spcPts val="0"/>
              </a:spcBef>
              <a:spcAft>
                <a:spcPts val="1100"/>
              </a:spcAft>
            </a:pPr>
            <a:r>
              <a:rPr lang="en-US" sz="1600">
                <a:solidFill>
                  <a:srgbClr val="004393"/>
                </a:solidFill>
                <a:latin typeface="Titillium" panose="00000500000000000000"/>
              </a:rPr>
              <a:t>European Commission’s Innovation Scoreboard</a:t>
            </a:r>
          </a:p>
        </p:txBody>
      </p:sp>
    </p:spTree>
    <p:extLst>
      <p:ext uri="{BB962C8B-B14F-4D97-AF65-F5344CB8AC3E}">
        <p14:creationId xmlns:p14="http://schemas.microsoft.com/office/powerpoint/2010/main" val="868499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7EA662B-AC41-BB04-3B8D-CF16AC7B1AE4}"/>
              </a:ext>
            </a:extLst>
          </p:cNvPr>
          <p:cNvSpPr txBox="1">
            <a:spLocks/>
          </p:cNvSpPr>
          <p:nvPr/>
        </p:nvSpPr>
        <p:spPr bwMode="auto">
          <a:xfrm>
            <a:off x="360000" y="4301355"/>
            <a:ext cx="11510008" cy="163176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spcAft>
                <a:spcPts val="600"/>
              </a:spcAft>
            </a:pPr>
            <a:r>
              <a:rPr lang="en-US" b="1">
                <a:solidFill>
                  <a:srgbClr val="004393"/>
                </a:solidFill>
                <a:latin typeface="Titillium" panose="00000500000000000000"/>
              </a:rPr>
              <a:t>RIS eligible countries</a:t>
            </a:r>
            <a:r>
              <a:rPr lang="en-US">
                <a:solidFill>
                  <a:srgbClr val="004393"/>
                </a:solidFill>
                <a:latin typeface="Titillium" panose="00000500000000000000"/>
              </a:rPr>
              <a:t>: </a:t>
            </a:r>
            <a:r>
              <a:rPr lang="en-US" b="1">
                <a:solidFill>
                  <a:srgbClr val="004393"/>
                </a:solidFill>
                <a:latin typeface="Titillium" panose="00000500000000000000"/>
              </a:rPr>
              <a:t>a) EU Member States</a:t>
            </a:r>
            <a:r>
              <a:rPr lang="en-US">
                <a:solidFill>
                  <a:srgbClr val="004393"/>
                </a:solidFill>
                <a:latin typeface="Titillium" panose="00000500000000000000"/>
              </a:rPr>
              <a:t>: </a:t>
            </a:r>
            <a:r>
              <a:rPr lang="en-US" dirty="0">
                <a:solidFill>
                  <a:schemeClr val="tx1">
                    <a:lumMod val="85000"/>
                    <a:lumOff val="15000"/>
                  </a:schemeClr>
                </a:solidFill>
                <a:latin typeface="Titillium" panose="00000500000000000000"/>
              </a:rPr>
              <a:t>Bulgaria, Croatia, Czechia, Estonia, Greece, Spain, Italy, Cyprus, Latvia, Lithuania, Hungary, Malta, Poland, Portugal, Romania, Slovenia, Slovakia</a:t>
            </a:r>
            <a:r>
              <a:rPr lang="en-US">
                <a:solidFill>
                  <a:srgbClr val="004393"/>
                </a:solidFill>
                <a:latin typeface="Titillium" panose="00000500000000000000"/>
              </a:rPr>
              <a:t>; </a:t>
            </a:r>
            <a:r>
              <a:rPr lang="en-US" b="1">
                <a:solidFill>
                  <a:srgbClr val="004393"/>
                </a:solidFill>
                <a:latin typeface="Titillium" panose="00000500000000000000"/>
              </a:rPr>
              <a:t>b) Horizon Europe Associated Countries</a:t>
            </a:r>
            <a:r>
              <a:rPr lang="en-US">
                <a:solidFill>
                  <a:srgbClr val="004393"/>
                </a:solidFill>
                <a:latin typeface="Titillium" panose="00000500000000000000"/>
              </a:rPr>
              <a:t>: </a:t>
            </a:r>
            <a:r>
              <a:rPr lang="en-US" dirty="0">
                <a:solidFill>
                  <a:schemeClr val="tx1">
                    <a:lumMod val="85000"/>
                    <a:lumOff val="15000"/>
                  </a:schemeClr>
                </a:solidFill>
                <a:latin typeface="Titillium" panose="00000500000000000000"/>
              </a:rPr>
              <a:t>Montenegro, North Macedonia, Serbia, Türkiye, Ukraine and </a:t>
            </a:r>
            <a:r>
              <a:rPr lang="en-US" b="1">
                <a:solidFill>
                  <a:srgbClr val="004393"/>
                </a:solidFill>
                <a:latin typeface="Titillium" panose="00000500000000000000"/>
              </a:rPr>
              <a:t>c) Outermost Regions</a:t>
            </a:r>
            <a:r>
              <a:rPr lang="en-US">
                <a:solidFill>
                  <a:srgbClr val="004393"/>
                </a:solidFill>
                <a:latin typeface="Titillium" panose="00000500000000000000"/>
              </a:rPr>
              <a:t>: </a:t>
            </a:r>
            <a:r>
              <a:rPr lang="en-US" dirty="0">
                <a:solidFill>
                  <a:schemeClr val="tx1">
                    <a:lumMod val="85000"/>
                    <a:lumOff val="15000"/>
                  </a:schemeClr>
                </a:solidFill>
                <a:latin typeface="Titillium" panose="00000500000000000000"/>
              </a:rPr>
              <a:t>Guadeloupe, French Guiana, Réunion, Martinique, Mayotte and Saint- Martin (France), the Azores and Madeira (Portugal), and the Canary Islands (Spain) </a:t>
            </a:r>
            <a:r>
              <a:rPr lang="en-US" b="1">
                <a:solidFill>
                  <a:srgbClr val="004393"/>
                </a:solidFill>
                <a:latin typeface="Titillium" panose="00000500000000000000"/>
              </a:rPr>
              <a:t>+ Albania and Bosnia and Herzegovina from 2025</a:t>
            </a:r>
          </a:p>
        </p:txBody>
      </p:sp>
      <p:sp>
        <p:nvSpPr>
          <p:cNvPr id="2" name="Text Placeholder 1">
            <a:extLst>
              <a:ext uri="{FF2B5EF4-FFF2-40B4-BE49-F238E27FC236}">
                <a16:creationId xmlns:a16="http://schemas.microsoft.com/office/drawing/2014/main" id="{B55DF378-41F0-D8B9-7A7B-6AA2AB9489CE}"/>
              </a:ext>
            </a:extLst>
          </p:cNvPr>
          <p:cNvSpPr>
            <a:spLocks noGrp="1"/>
          </p:cNvSpPr>
          <p:nvPr>
            <p:ph type="body" sz="quarter" idx="18"/>
          </p:nvPr>
        </p:nvSpPr>
        <p:spPr>
          <a:xfrm>
            <a:off x="360000" y="1048951"/>
            <a:ext cx="11510008" cy="492443"/>
          </a:xfrm>
        </p:spPr>
        <p:txBody>
          <a:bodyPr>
            <a:normAutofit/>
          </a:bodyPr>
          <a:lstStyle/>
          <a:p>
            <a:r>
              <a:rPr lang="en-US" sz="2200" dirty="0">
                <a:solidFill>
                  <a:schemeClr val="tx1">
                    <a:lumMod val="85000"/>
                    <a:lumOff val="15000"/>
                  </a:schemeClr>
                </a:solidFill>
                <a:latin typeface="Titillium" panose="00000500000000000000"/>
              </a:rPr>
              <a:t>Proposals need to comply with the following </a:t>
            </a:r>
            <a:r>
              <a:rPr lang="en-US" sz="2200" b="1">
                <a:solidFill>
                  <a:srgbClr val="004393"/>
                </a:solidFill>
                <a:latin typeface="Titillium" panose="00000500000000000000"/>
              </a:rPr>
              <a:t>conditions of Regional Innovation Scheme (RIS)</a:t>
            </a:r>
            <a:r>
              <a:rPr lang="en-US" sz="2200">
                <a:solidFill>
                  <a:srgbClr val="004393"/>
                </a:solidFill>
                <a:latin typeface="Titillium" panose="00000500000000000000"/>
              </a:rPr>
              <a:t>:</a:t>
            </a:r>
          </a:p>
        </p:txBody>
      </p:sp>
      <p:sp>
        <p:nvSpPr>
          <p:cNvPr id="3" name="Title 2">
            <a:extLst>
              <a:ext uri="{FF2B5EF4-FFF2-40B4-BE49-F238E27FC236}">
                <a16:creationId xmlns:a16="http://schemas.microsoft.com/office/drawing/2014/main" id="{B85FBB95-4239-E4A0-9D34-DA36C1389069}"/>
              </a:ext>
            </a:extLst>
          </p:cNvPr>
          <p:cNvSpPr>
            <a:spLocks noGrp="1"/>
          </p:cNvSpPr>
          <p:nvPr>
            <p:ph type="title"/>
          </p:nvPr>
        </p:nvSpPr>
        <p:spPr>
          <a:xfrm>
            <a:off x="360000" y="216000"/>
            <a:ext cx="9195480" cy="492443"/>
          </a:xfrm>
        </p:spPr>
        <p:txBody>
          <a:bodyPr>
            <a:normAutofit/>
          </a:bodyPr>
          <a:lstStyle/>
          <a:p>
            <a:r>
              <a:rPr 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EIT </a:t>
            </a:r>
            <a:r>
              <a:rPr lang="en-US" sz="3200" b="1" err="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RawMaterials</a:t>
            </a:r>
            <a:r>
              <a:rPr lang="en-US" sz="3200" b="1">
                <a:solidFill>
                  <a:srgbClr val="6BB745"/>
                </a:solidFill>
                <a:latin typeface="Titillium" panose="00000500000000000000" pitchFamily="50" charset="0"/>
                <a:ea typeface="+mn-ea"/>
                <a:cs typeface="Calibri" panose="020F0502020204030204" pitchFamily="34" charset="0"/>
                <a:sym typeface="Calibri" panose="020F0502020204030204" pitchFamily="34" charset="0"/>
              </a:rPr>
              <a:t> RIS KAVA Projects Conditions</a:t>
            </a:r>
          </a:p>
        </p:txBody>
      </p:sp>
      <p:sp>
        <p:nvSpPr>
          <p:cNvPr id="5" name="Text Placeholder 1">
            <a:extLst>
              <a:ext uri="{FF2B5EF4-FFF2-40B4-BE49-F238E27FC236}">
                <a16:creationId xmlns:a16="http://schemas.microsoft.com/office/drawing/2014/main" id="{91A3913B-F604-5895-5C64-C00C9442E33D}"/>
              </a:ext>
            </a:extLst>
          </p:cNvPr>
          <p:cNvSpPr txBox="1">
            <a:spLocks/>
          </p:cNvSpPr>
          <p:nvPr/>
        </p:nvSpPr>
        <p:spPr bwMode="auto">
          <a:xfrm>
            <a:off x="360000" y="1553392"/>
            <a:ext cx="11510008" cy="2530927"/>
          </a:xfrm>
          <a:prstGeom prst="roundRect">
            <a:avLst>
              <a:gd name="adj" fmla="val 7951"/>
            </a:avLst>
          </a:prstGeom>
          <a:solidFill>
            <a:schemeClr val="accent1">
              <a:alpha val="14683"/>
            </a:schemeClr>
          </a:solidFill>
          <a:ln/>
        </p:spPr>
        <p:txBody>
          <a:bodyPr vert="horz" wrap="square" lIns="144000" tIns="0" rIns="0" bIns="0" rtlCol="0" anchor="ctr" anchorCtr="0">
            <a:norm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00000"/>
              </a:lnSpc>
              <a:spcBef>
                <a:spcPts val="0"/>
              </a:spcBef>
              <a:buClr>
                <a:srgbClr val="004393"/>
              </a:buClr>
              <a:buFont typeface="+mj-lt"/>
              <a:buAutoNum type="alphaLcParenR"/>
            </a:pPr>
            <a:r>
              <a:rPr lang="en-US" dirty="0">
                <a:solidFill>
                  <a:schemeClr val="tx1">
                    <a:lumMod val="85000"/>
                    <a:lumOff val="15000"/>
                  </a:schemeClr>
                </a:solidFill>
                <a:latin typeface="Titillium" panose="00000500000000000000"/>
              </a:rPr>
              <a:t>Majority of RIS Innovation Proposal's </a:t>
            </a:r>
            <a:r>
              <a:rPr lang="en-US" b="1" dirty="0">
                <a:solidFill>
                  <a:schemeClr val="tx1">
                    <a:lumMod val="85000"/>
                    <a:lumOff val="15000"/>
                  </a:schemeClr>
                </a:solidFill>
                <a:latin typeface="Titillium" panose="00000500000000000000"/>
              </a:rPr>
              <a:t>activities</a:t>
            </a:r>
            <a:r>
              <a:rPr lang="en-US" dirty="0">
                <a:solidFill>
                  <a:schemeClr val="tx1">
                    <a:lumMod val="85000"/>
                    <a:lumOff val="15000"/>
                  </a:schemeClr>
                </a:solidFill>
                <a:latin typeface="Titillium" panose="00000500000000000000"/>
              </a:rPr>
              <a:t> are </a:t>
            </a:r>
            <a:r>
              <a:rPr lang="en-US" b="1" dirty="0">
                <a:solidFill>
                  <a:schemeClr val="tx1">
                    <a:lumMod val="85000"/>
                    <a:lumOff val="15000"/>
                  </a:schemeClr>
                </a:solidFill>
                <a:latin typeface="Titillium" panose="00000500000000000000"/>
              </a:rPr>
              <a:t>executed</a:t>
            </a:r>
            <a:r>
              <a:rPr lang="en-US" dirty="0">
                <a:solidFill>
                  <a:schemeClr val="tx1">
                    <a:lumMod val="85000"/>
                    <a:lumOff val="15000"/>
                  </a:schemeClr>
                </a:solidFill>
                <a:latin typeface="Titillium" panose="00000500000000000000"/>
              </a:rPr>
              <a:t> in </a:t>
            </a:r>
            <a:r>
              <a:rPr lang="en-US" b="1" dirty="0">
                <a:solidFill>
                  <a:srgbClr val="004393"/>
                </a:solidFill>
                <a:latin typeface="Titillium" panose="00000500000000000000"/>
              </a:rPr>
              <a:t>RIS countries</a:t>
            </a:r>
          </a:p>
          <a:p>
            <a:pPr marL="457200" indent="-457200">
              <a:lnSpc>
                <a:spcPct val="100000"/>
              </a:lnSpc>
              <a:spcBef>
                <a:spcPts val="0"/>
              </a:spcBef>
              <a:buClr>
                <a:srgbClr val="004393"/>
              </a:buClr>
              <a:buFont typeface="+mj-lt"/>
              <a:buAutoNum type="alphaLcParenR"/>
            </a:pPr>
            <a:r>
              <a:rPr lang="en-US" dirty="0">
                <a:solidFill>
                  <a:schemeClr val="tx1">
                    <a:lumMod val="85000"/>
                    <a:lumOff val="15000"/>
                  </a:schemeClr>
                </a:solidFill>
                <a:latin typeface="Titillium" panose="00000500000000000000"/>
              </a:rPr>
              <a:t>Activities need to </a:t>
            </a:r>
            <a:r>
              <a:rPr lang="en-US" b="1" dirty="0">
                <a:solidFill>
                  <a:schemeClr val="tx1">
                    <a:lumMod val="85000"/>
                    <a:lumOff val="15000"/>
                  </a:schemeClr>
                </a:solidFill>
                <a:latin typeface="Titillium" panose="00000500000000000000"/>
              </a:rPr>
              <a:t>provide</a:t>
            </a:r>
            <a:r>
              <a:rPr lang="en-US" dirty="0">
                <a:solidFill>
                  <a:schemeClr val="tx1">
                    <a:lumMod val="85000"/>
                    <a:lumOff val="15000"/>
                  </a:schemeClr>
                </a:solidFill>
                <a:latin typeface="Titillium" panose="00000500000000000000"/>
              </a:rPr>
              <a:t> </a:t>
            </a:r>
            <a:r>
              <a:rPr lang="en-US" b="1" dirty="0">
                <a:solidFill>
                  <a:srgbClr val="004393"/>
                </a:solidFill>
                <a:latin typeface="Titillium" panose="00000500000000000000"/>
              </a:rPr>
              <a:t>benefits for RIS countries</a:t>
            </a:r>
          </a:p>
          <a:p>
            <a:pPr marL="457200" indent="-457200">
              <a:lnSpc>
                <a:spcPct val="100000"/>
              </a:lnSpc>
              <a:spcBef>
                <a:spcPts val="0"/>
              </a:spcBef>
              <a:buClr>
                <a:srgbClr val="004393"/>
              </a:buClr>
              <a:buFont typeface="+mj-lt"/>
              <a:buAutoNum type="alphaLcParenR"/>
            </a:pPr>
            <a:r>
              <a:rPr lang="en-US" dirty="0">
                <a:solidFill>
                  <a:schemeClr val="tx1">
                    <a:lumMod val="85000"/>
                    <a:lumOff val="15000"/>
                  </a:schemeClr>
                </a:solidFill>
                <a:latin typeface="Titillium" panose="00000500000000000000"/>
              </a:rPr>
              <a:t>Activities need to </a:t>
            </a:r>
            <a:r>
              <a:rPr lang="en-US" b="1" dirty="0">
                <a:solidFill>
                  <a:schemeClr val="tx1">
                    <a:lumMod val="85000"/>
                    <a:lumOff val="15000"/>
                  </a:schemeClr>
                </a:solidFill>
                <a:latin typeface="Titillium" panose="00000500000000000000"/>
              </a:rPr>
              <a:t>raise</a:t>
            </a:r>
            <a:r>
              <a:rPr lang="en-US" dirty="0">
                <a:solidFill>
                  <a:schemeClr val="tx1">
                    <a:lumMod val="85000"/>
                    <a:lumOff val="15000"/>
                  </a:schemeClr>
                </a:solidFill>
                <a:latin typeface="Titillium" panose="00000500000000000000"/>
              </a:rPr>
              <a:t> the </a:t>
            </a:r>
            <a:r>
              <a:rPr lang="en-US" b="1" dirty="0">
                <a:solidFill>
                  <a:srgbClr val="004393"/>
                </a:solidFill>
                <a:latin typeface="Titillium" panose="00000500000000000000"/>
              </a:rPr>
              <a:t>innovation level </a:t>
            </a:r>
            <a:r>
              <a:rPr lang="en-US" dirty="0">
                <a:solidFill>
                  <a:schemeClr val="tx1">
                    <a:lumMod val="85000"/>
                    <a:lumOff val="15000"/>
                  </a:schemeClr>
                </a:solidFill>
                <a:latin typeface="Titillium" panose="00000500000000000000"/>
              </a:rPr>
              <a:t>of entities in </a:t>
            </a:r>
            <a:r>
              <a:rPr lang="en-US" b="1" dirty="0">
                <a:solidFill>
                  <a:srgbClr val="004393"/>
                </a:solidFill>
                <a:latin typeface="Titillium" panose="00000500000000000000"/>
              </a:rPr>
              <a:t>RIS countries</a:t>
            </a:r>
          </a:p>
          <a:p>
            <a:pPr marL="457200" indent="-457200">
              <a:lnSpc>
                <a:spcPct val="100000"/>
              </a:lnSpc>
              <a:spcBef>
                <a:spcPts val="0"/>
              </a:spcBef>
              <a:buClr>
                <a:srgbClr val="004393"/>
              </a:buClr>
              <a:buFont typeface="+mj-lt"/>
              <a:buAutoNum type="alphaLcParenR"/>
            </a:pPr>
            <a:r>
              <a:rPr lang="en-US" dirty="0">
                <a:solidFill>
                  <a:schemeClr val="tx1">
                    <a:lumMod val="85000"/>
                    <a:lumOff val="15000"/>
                  </a:schemeClr>
                </a:solidFill>
                <a:latin typeface="Titillium" panose="00000500000000000000"/>
              </a:rPr>
              <a:t>Activities must be </a:t>
            </a:r>
            <a:r>
              <a:rPr lang="en-US" b="1" dirty="0">
                <a:solidFill>
                  <a:schemeClr val="tx1">
                    <a:lumMod val="85000"/>
                    <a:lumOff val="15000"/>
                  </a:schemeClr>
                </a:solidFill>
                <a:latin typeface="Titillium" panose="00000500000000000000"/>
              </a:rPr>
              <a:t>coordinated</a:t>
            </a:r>
            <a:r>
              <a:rPr lang="en-US">
                <a:solidFill>
                  <a:srgbClr val="004393"/>
                </a:solidFill>
                <a:latin typeface="Titillium" panose="00000500000000000000"/>
              </a:rPr>
              <a:t> </a:t>
            </a:r>
            <a:r>
              <a:rPr lang="en-US" dirty="0">
                <a:solidFill>
                  <a:schemeClr val="tx1">
                    <a:lumMod val="85000"/>
                    <a:lumOff val="15000"/>
                  </a:schemeClr>
                </a:solidFill>
                <a:latin typeface="Titillium" panose="00000500000000000000"/>
              </a:rPr>
              <a:t>by a</a:t>
            </a:r>
            <a:r>
              <a:rPr lang="en-US" b="1" dirty="0">
                <a:solidFill>
                  <a:schemeClr val="tx1">
                    <a:lumMod val="85000"/>
                    <a:lumOff val="15000"/>
                  </a:schemeClr>
                </a:solidFill>
                <a:latin typeface="Titillium" panose="00000500000000000000"/>
              </a:rPr>
              <a:t> </a:t>
            </a:r>
            <a:r>
              <a:rPr lang="en-US" b="1" dirty="0">
                <a:solidFill>
                  <a:srgbClr val="004393"/>
                </a:solidFill>
                <a:latin typeface="Titillium" panose="00000500000000000000"/>
              </a:rPr>
              <a:t>partner </a:t>
            </a:r>
            <a:r>
              <a:rPr lang="en-US" dirty="0">
                <a:solidFill>
                  <a:schemeClr val="tx1">
                    <a:lumMod val="85000"/>
                    <a:lumOff val="15000"/>
                  </a:schemeClr>
                </a:solidFill>
                <a:latin typeface="Titillium" panose="00000500000000000000"/>
              </a:rPr>
              <a:t>from a </a:t>
            </a:r>
            <a:r>
              <a:rPr lang="en-US" b="1" dirty="0">
                <a:solidFill>
                  <a:srgbClr val="004393"/>
                </a:solidFill>
                <a:latin typeface="Titillium" panose="00000500000000000000"/>
              </a:rPr>
              <a:t>RIS eligible </a:t>
            </a:r>
            <a:r>
              <a:rPr lang="en-US" dirty="0">
                <a:solidFill>
                  <a:schemeClr val="tx1">
                    <a:lumMod val="85000"/>
                    <a:lumOff val="15000"/>
                  </a:schemeClr>
                </a:solidFill>
                <a:latin typeface="Titillium" panose="00000500000000000000"/>
              </a:rPr>
              <a:t>country</a:t>
            </a:r>
          </a:p>
          <a:p>
            <a:pPr marL="457200" indent="-457200">
              <a:lnSpc>
                <a:spcPct val="100000"/>
              </a:lnSpc>
              <a:spcBef>
                <a:spcPts val="0"/>
              </a:spcBef>
              <a:buClr>
                <a:srgbClr val="004393"/>
              </a:buClr>
              <a:buFont typeface="+mj-lt"/>
              <a:buAutoNum type="alphaLcParenR"/>
            </a:pPr>
            <a:r>
              <a:rPr lang="en-US" dirty="0">
                <a:solidFill>
                  <a:schemeClr val="tx1">
                    <a:lumMod val="85000"/>
                    <a:lumOff val="15000"/>
                  </a:schemeClr>
                </a:solidFill>
                <a:latin typeface="Titillium" panose="00000500000000000000"/>
              </a:rPr>
              <a:t>Activities </a:t>
            </a:r>
            <a:r>
              <a:rPr lang="en-US" b="1" dirty="0">
                <a:solidFill>
                  <a:schemeClr val="tx1">
                    <a:lumMod val="85000"/>
                    <a:lumOff val="15000"/>
                  </a:schemeClr>
                </a:solidFill>
                <a:latin typeface="Titillium" panose="00000500000000000000"/>
              </a:rPr>
              <a:t>contribute</a:t>
            </a:r>
            <a:r>
              <a:rPr lang="en-US" dirty="0">
                <a:solidFill>
                  <a:schemeClr val="tx1">
                    <a:lumMod val="85000"/>
                    <a:lumOff val="15000"/>
                  </a:schemeClr>
                </a:solidFill>
                <a:latin typeface="Titillium" panose="00000500000000000000"/>
              </a:rPr>
              <a:t> to at least a reasonable and preferably significant amount of</a:t>
            </a:r>
            <a:r>
              <a:rPr lang="en-US">
                <a:solidFill>
                  <a:srgbClr val="004393"/>
                </a:solidFill>
                <a:latin typeface="Titillium" panose="00000500000000000000"/>
              </a:rPr>
              <a:t> </a:t>
            </a:r>
            <a:r>
              <a:rPr lang="en-US" b="1" dirty="0">
                <a:solidFill>
                  <a:srgbClr val="004393"/>
                </a:solidFill>
                <a:latin typeface="Titillium" panose="00000500000000000000"/>
              </a:rPr>
              <a:t>EIT Core KPIs </a:t>
            </a:r>
            <a:r>
              <a:rPr lang="en-US" dirty="0">
                <a:solidFill>
                  <a:schemeClr val="tx1">
                    <a:lumMod val="85000"/>
                    <a:lumOff val="15000"/>
                  </a:schemeClr>
                </a:solidFill>
                <a:latin typeface="Titillium" panose="00000500000000000000"/>
              </a:rPr>
              <a:t>(reported as achieved in a RIS eligible country)</a:t>
            </a:r>
          </a:p>
        </p:txBody>
      </p:sp>
      <p:sp>
        <p:nvSpPr>
          <p:cNvPr id="8" name="Text Placeholder 1">
            <a:extLst>
              <a:ext uri="{FF2B5EF4-FFF2-40B4-BE49-F238E27FC236}">
                <a16:creationId xmlns:a16="http://schemas.microsoft.com/office/drawing/2014/main" id="{290A52D0-13C9-8142-E80A-3AAD8569DCBE}"/>
              </a:ext>
            </a:extLst>
          </p:cNvPr>
          <p:cNvSpPr txBox="1">
            <a:spLocks/>
          </p:cNvSpPr>
          <p:nvPr/>
        </p:nvSpPr>
        <p:spPr bwMode="auto">
          <a:xfrm>
            <a:off x="10290718" y="270702"/>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spcBef>
                <a:spcPts val="0"/>
              </a:spcBef>
              <a:spcAft>
                <a:spcPts val="0"/>
              </a:spcAft>
            </a:pPr>
            <a:r>
              <a:rPr lang="en-US" sz="1800">
                <a:solidFill>
                  <a:schemeClr val="bg1"/>
                </a:solidFill>
                <a:latin typeface="Calibri" panose="020F0502020204030204" pitchFamily="34" charset="0"/>
                <a:cs typeface="Calibri" panose="020F0502020204030204" pitchFamily="34" charset="0"/>
              </a:rPr>
              <a:t>KAVA CALL 12</a:t>
            </a:r>
          </a:p>
        </p:txBody>
      </p:sp>
      <p:sp>
        <p:nvSpPr>
          <p:cNvPr id="13" name="Θέση αριθμού διαφάνειας 2">
            <a:extLst>
              <a:ext uri="{FF2B5EF4-FFF2-40B4-BE49-F238E27FC236}">
                <a16:creationId xmlns:a16="http://schemas.microsoft.com/office/drawing/2014/main" id="{BFDC063C-CB3D-2848-612A-A59EC23B366E}"/>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26</a:t>
            </a:fld>
            <a:endParaRPr lang="en-US" altLang="en-US"/>
          </a:p>
        </p:txBody>
      </p:sp>
    </p:spTree>
    <p:extLst>
      <p:ext uri="{BB962C8B-B14F-4D97-AF65-F5344CB8AC3E}">
        <p14:creationId xmlns:p14="http://schemas.microsoft.com/office/powerpoint/2010/main" val="155802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45048-C629-40D2-B43E-969CAF0313C4}"/>
              </a:ext>
            </a:extLst>
          </p:cNvPr>
          <p:cNvPicPr>
            <a:picLocks noChangeAspect="1"/>
          </p:cNvPicPr>
          <p:nvPr/>
        </p:nvPicPr>
        <p:blipFill>
          <a:blip r:embed="rId3"/>
          <a:stretch>
            <a:fillRect/>
          </a:stretch>
        </p:blipFill>
        <p:spPr>
          <a:xfrm>
            <a:off x="911424" y="764704"/>
            <a:ext cx="9937104" cy="4824535"/>
          </a:xfrm>
          <a:prstGeom prst="rect">
            <a:avLst/>
          </a:prstGeom>
        </p:spPr>
      </p:pic>
      <p:sp>
        <p:nvSpPr>
          <p:cNvPr id="5" name="TextBox 4">
            <a:extLst>
              <a:ext uri="{FF2B5EF4-FFF2-40B4-BE49-F238E27FC236}">
                <a16:creationId xmlns:a16="http://schemas.microsoft.com/office/drawing/2014/main" id="{F146BEDE-56E9-441C-A1C6-53085C31C65C}"/>
              </a:ext>
            </a:extLst>
          </p:cNvPr>
          <p:cNvSpPr txBox="1"/>
          <p:nvPr/>
        </p:nvSpPr>
        <p:spPr>
          <a:xfrm>
            <a:off x="2891644" y="870185"/>
            <a:ext cx="5976664" cy="4613571"/>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Upscaling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RIS</a:t>
            </a:r>
          </a:p>
          <a:p>
            <a:pPr algn="ctr">
              <a:lnSpc>
                <a:spcPct val="150000"/>
              </a:lnSpc>
              <a:defRPr/>
            </a:pPr>
            <a:r>
              <a:rPr lang="en-US" sz="4000">
                <a:solidFill>
                  <a:srgbClr val="4472C4">
                    <a:lumMod val="50000"/>
                  </a:srgbClr>
                </a:solidFill>
                <a:latin typeface="Titillium" panose="00000500000000000000" pitchFamily="50" charset="0"/>
              </a:rPr>
              <a:t>RIS Capacity Building</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Innovation </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Education  (+ RIS Education) </a:t>
            </a:r>
          </a:p>
        </p:txBody>
      </p:sp>
      <p:sp>
        <p:nvSpPr>
          <p:cNvPr id="3" name="Θέση αριθμού διαφάνειας 2">
            <a:extLst>
              <a:ext uri="{FF2B5EF4-FFF2-40B4-BE49-F238E27FC236}">
                <a16:creationId xmlns:a16="http://schemas.microsoft.com/office/drawing/2014/main" id="{54E09296-B7E7-D22D-2B44-3A5DD0C2D3C8}"/>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27</a:t>
            </a:fld>
            <a:endParaRPr lang="en-US" altLang="en-US"/>
          </a:p>
        </p:txBody>
      </p:sp>
    </p:spTree>
    <p:extLst>
      <p:ext uri="{BB962C8B-B14F-4D97-AF65-F5344CB8AC3E}">
        <p14:creationId xmlns:p14="http://schemas.microsoft.com/office/powerpoint/2010/main" val="231247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64CACF6-2D1D-5B71-840E-C5C39342FDF5}"/>
              </a:ext>
            </a:extLst>
          </p:cNvPr>
          <p:cNvGraphicFramePr>
            <a:graphicFrameLocks noGrp="1"/>
          </p:cNvGraphicFramePr>
          <p:nvPr>
            <p:extLst>
              <p:ext uri="{D42A27DB-BD31-4B8C-83A1-F6EECF244321}">
                <p14:modId xmlns:p14="http://schemas.microsoft.com/office/powerpoint/2010/main" val="4149679762"/>
              </p:ext>
            </p:extLst>
          </p:nvPr>
        </p:nvGraphicFramePr>
        <p:xfrm>
          <a:off x="441069" y="1988508"/>
          <a:ext cx="11309862" cy="3965925"/>
        </p:xfrm>
        <a:graphic>
          <a:graphicData uri="http://schemas.openxmlformats.org/drawingml/2006/table">
            <a:tbl>
              <a:tblPr>
                <a:tableStyleId>{BC89EF96-8CEA-46FF-86C4-4CE0E7609802}</a:tableStyleId>
              </a:tblPr>
              <a:tblGrid>
                <a:gridCol w="3215719">
                  <a:extLst>
                    <a:ext uri="{9D8B030D-6E8A-4147-A177-3AD203B41FA5}">
                      <a16:colId xmlns:a16="http://schemas.microsoft.com/office/drawing/2014/main" val="3384974895"/>
                    </a:ext>
                  </a:extLst>
                </a:gridCol>
                <a:gridCol w="8094143">
                  <a:extLst>
                    <a:ext uri="{9D8B030D-6E8A-4147-A177-3AD203B41FA5}">
                      <a16:colId xmlns:a16="http://schemas.microsoft.com/office/drawing/2014/main" val="363493650"/>
                    </a:ext>
                  </a:extLst>
                </a:gridCol>
              </a:tblGrid>
              <a:tr h="662565">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Consortium (No. of partners)</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4393"/>
                          </a:solidFill>
                          <a:effectLst/>
                          <a:latin typeface="Titillium" panose="00000500000000000000"/>
                          <a:cs typeface="Calibri Light" panose="020F0302020204030204" pitchFamily="34" charset="0"/>
                        </a:rPr>
                        <a:t>min. 2 Project participants </a:t>
                      </a:r>
                      <a:r>
                        <a:rPr lang="en-GB" sz="1600" b="0" i="0" u="none" strike="noStrike">
                          <a:solidFill>
                            <a:schemeClr val="tx1">
                              <a:lumMod val="85000"/>
                              <a:lumOff val="15000"/>
                            </a:schemeClr>
                          </a:solidFill>
                          <a:effectLst/>
                          <a:latin typeface="Titillium" panose="00000500000000000000"/>
                          <a:cs typeface="Calibri Light" panose="020F0302020204030204" pitchFamily="34" charset="0"/>
                        </a:rPr>
                        <a:t>(at the time of proposal submission), </a:t>
                      </a:r>
                      <a:r>
                        <a:rPr lang="en-GB" sz="1600" b="1" i="0" u="none" strike="noStrike">
                          <a:solidFill>
                            <a:srgbClr val="004393"/>
                          </a:solidFill>
                          <a:effectLst/>
                          <a:latin typeface="Titillium" panose="00000500000000000000"/>
                          <a:cs typeface="Calibri Light" panose="020F0302020204030204" pitchFamily="34" charset="0"/>
                        </a:rPr>
                        <a:t>min. 3 KIC Core, Associate or Project Partners</a:t>
                      </a:r>
                      <a:r>
                        <a:rPr lang="en-GB" sz="1600" b="0" i="0" u="none" strike="noStrike">
                          <a:solidFill>
                            <a:srgbClr val="004393"/>
                          </a:solidFill>
                          <a:effectLst/>
                          <a:latin typeface="Titillium" panose="00000500000000000000"/>
                          <a:cs typeface="Calibri Light" panose="020F0302020204030204" pitchFamily="34" charset="0"/>
                        </a:rPr>
                        <a:t> </a:t>
                      </a:r>
                      <a:r>
                        <a:rPr lang="en-GB" sz="1600" b="0" i="0" u="none" strike="noStrike">
                          <a:solidFill>
                            <a:schemeClr val="tx1">
                              <a:lumMod val="85000"/>
                              <a:lumOff val="15000"/>
                            </a:schemeClr>
                          </a:solidFill>
                          <a:effectLst/>
                          <a:latin typeface="Titillium" panose="00000500000000000000"/>
                          <a:cs typeface="Calibri Light" panose="020F0302020204030204" pitchFamily="34" charset="0"/>
                        </a:rPr>
                        <a:t>(at the time of the Project’s start), coming </a:t>
                      </a:r>
                      <a:r>
                        <a:rPr lang="en-GB" sz="1600" b="1" i="0" u="none" strike="noStrike">
                          <a:solidFill>
                            <a:srgbClr val="004393"/>
                          </a:solidFill>
                          <a:effectLst/>
                          <a:latin typeface="Titillium" panose="00000500000000000000"/>
                          <a:cs typeface="Calibri Light" panose="020F0302020204030204" pitchFamily="34" charset="0"/>
                        </a:rPr>
                        <a:t>from a minimum of 2 countries</a:t>
                      </a:r>
                      <a:endParaRPr lang="en-GB" sz="1600" b="1" i="0" u="none" strike="noStrike" dirty="0">
                        <a:solidFill>
                          <a:srgbClr val="004393"/>
                        </a:solidFill>
                        <a:effectLst/>
                        <a:latin typeface="Titillium" panose="00000500000000000000"/>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75540326"/>
                  </a:ext>
                </a:extLst>
              </a:tr>
              <a:tr h="626093">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Lead project participant</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0" i="0" u="none" strike="noStrike">
                          <a:solidFill>
                            <a:schemeClr val="tx1">
                              <a:lumMod val="85000"/>
                              <a:lumOff val="15000"/>
                            </a:schemeClr>
                          </a:solidFill>
                          <a:effectLst/>
                          <a:latin typeface="Titillium" panose="00000500000000000000"/>
                          <a:cs typeface="Calibri Light" panose="020F0302020204030204" pitchFamily="34" charset="0"/>
                        </a:rPr>
                        <a:t>must be a </a:t>
                      </a:r>
                      <a:r>
                        <a:rPr lang="en-GB" sz="1600" b="1" i="0" u="none" strike="noStrike">
                          <a:solidFill>
                            <a:srgbClr val="004393"/>
                          </a:solidFill>
                          <a:effectLst/>
                          <a:latin typeface="Titillium" panose="00000500000000000000"/>
                          <a:cs typeface="Calibri Light" panose="020F0302020204030204" pitchFamily="34" charset="0"/>
                        </a:rPr>
                        <a:t>Core or Associate Partner </a:t>
                      </a:r>
                      <a:r>
                        <a:rPr lang="en-GB" sz="1600" b="0" i="0" u="none" strike="noStrike">
                          <a:solidFill>
                            <a:schemeClr val="tx1">
                              <a:lumMod val="85000"/>
                              <a:lumOff val="15000"/>
                            </a:schemeClr>
                          </a:solidFill>
                          <a:effectLst/>
                          <a:latin typeface="Titillium" panose="00000500000000000000"/>
                          <a:cs typeface="Calibri Light" panose="020F0302020204030204" pitchFamily="34" charset="0"/>
                        </a:rPr>
                        <a:t>(or Linked Third Party to a Core or Associate Partner) of EIT RawMaterials by the time the project starts</a:t>
                      </a:r>
                      <a:endParaRPr lang="en-GB" sz="1600" b="0" i="0" u="none" strike="noStrike" dirty="0">
                        <a:solidFill>
                          <a:schemeClr val="tx1">
                            <a:lumMod val="85000"/>
                            <a:lumOff val="15000"/>
                          </a:schemeClr>
                        </a:solidFill>
                        <a:effectLst/>
                        <a:latin typeface="Titillium" panose="00000500000000000000"/>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8800855"/>
                  </a:ext>
                </a:extLst>
              </a:tr>
              <a:tr h="389796">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TRL level at start/end</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1" i="0" u="none" strike="noStrike">
                          <a:solidFill>
                            <a:srgbClr val="004393"/>
                          </a:solidFill>
                          <a:effectLst/>
                          <a:latin typeface="Titillium" panose="00000500000000000000"/>
                          <a:cs typeface="Calibri Light" panose="020F0302020204030204" pitchFamily="34" charset="0"/>
                        </a:rPr>
                        <a:t>min. 4 at start of the project</a:t>
                      </a: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55455137"/>
                  </a:ext>
                </a:extLst>
              </a:tr>
              <a:tr h="389796">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RIS Task Partners</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GB" sz="1600" b="0" i="0" kern="1200">
                          <a:solidFill>
                            <a:schemeClr val="tx1">
                              <a:lumMod val="85000"/>
                              <a:lumOff val="15000"/>
                            </a:schemeClr>
                          </a:solidFill>
                          <a:effectLst/>
                          <a:latin typeface="Titillium" panose="00000500000000000000"/>
                          <a:ea typeface="+mn-ea"/>
                          <a:cs typeface="Calibri Light" panose="020F0302020204030204" pitchFamily="34" charset="0"/>
                        </a:rPr>
                        <a:t>Yes, can have (but must be selected via open call)</a:t>
                      </a:r>
                      <a:endParaRPr lang="en-GB" sz="1600" b="0" i="0"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38292888"/>
                  </a:ext>
                </a:extLst>
              </a:tr>
              <a:tr h="389796">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Budget Size</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s-ES" sz="1600" b="0" i="0" u="none" strike="noStrike">
                          <a:solidFill>
                            <a:schemeClr val="tx1">
                              <a:lumMod val="85000"/>
                              <a:lumOff val="15000"/>
                            </a:schemeClr>
                          </a:solidFill>
                          <a:effectLst/>
                          <a:latin typeface="Titillium" panose="00000500000000000000"/>
                          <a:cs typeface="Calibri Light" panose="020F0302020204030204" pitchFamily="34" charset="0"/>
                        </a:rPr>
                        <a:t>Not defined in</a:t>
                      </a:r>
                      <a:r>
                        <a:rPr lang="el-GR" sz="1600" b="0" i="0" u="none" strike="noStrike">
                          <a:solidFill>
                            <a:schemeClr val="tx1">
                              <a:lumMod val="85000"/>
                              <a:lumOff val="15000"/>
                            </a:schemeClr>
                          </a:solidFill>
                          <a:effectLst/>
                          <a:latin typeface="Titillium" panose="00000500000000000000"/>
                          <a:cs typeface="Calibri Light" panose="020F0302020204030204" pitchFamily="34" charset="0"/>
                        </a:rPr>
                        <a:t> </a:t>
                      </a:r>
                      <a:r>
                        <a:rPr lang="en-US" sz="1600" b="0" i="0" u="none" strike="noStrike">
                          <a:solidFill>
                            <a:schemeClr val="tx1">
                              <a:lumMod val="85000"/>
                              <a:lumOff val="15000"/>
                            </a:schemeClr>
                          </a:solidFill>
                          <a:effectLst/>
                          <a:latin typeface="Titillium" panose="00000500000000000000"/>
                          <a:cs typeface="Calibri Light" panose="020F0302020204030204" pitchFamily="34" charset="0"/>
                        </a:rPr>
                        <a:t>the</a:t>
                      </a:r>
                      <a:r>
                        <a:rPr lang="es-ES" sz="1600" b="0" i="0" u="none" strike="noStrike">
                          <a:solidFill>
                            <a:schemeClr val="tx1">
                              <a:lumMod val="85000"/>
                              <a:lumOff val="15000"/>
                            </a:schemeClr>
                          </a:solidFill>
                          <a:effectLst/>
                          <a:latin typeface="Titillium" panose="00000500000000000000"/>
                          <a:cs typeface="Calibri Light" panose="020F0302020204030204" pitchFamily="34" charset="0"/>
                        </a:rPr>
                        <a:t> Call text</a:t>
                      </a:r>
                      <a:endParaRPr lang="es-ES" sz="1600" b="0" i="0" u="none" strike="noStrike" dirty="0">
                        <a:solidFill>
                          <a:schemeClr val="tx1">
                            <a:lumMod val="85000"/>
                            <a:lumOff val="15000"/>
                          </a:schemeClr>
                        </a:solidFill>
                        <a:effectLst/>
                        <a:latin typeface="Titillium" panose="00000500000000000000"/>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94276641"/>
                  </a:ext>
                </a:extLst>
              </a:tr>
              <a:tr h="626093">
                <a:tc>
                  <a:txBody>
                    <a:bodyPr/>
                    <a:lstStyle/>
                    <a:p>
                      <a:pPr algn="l" fontAlgn="ctr"/>
                      <a:r>
                        <a:rPr lang="en-GB" sz="1600" b="1" i="0" u="none" strike="noStrike">
                          <a:solidFill>
                            <a:srgbClr val="004393"/>
                          </a:solidFill>
                          <a:effectLst/>
                          <a:latin typeface="Titillium" panose="00000500000000000000"/>
                          <a:cs typeface="Calibri" panose="020F0502020204030204" pitchFamily="34" charset="0"/>
                        </a:rPr>
                        <a:t>Min. Co-funding (% of Total project funding)</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GB" sz="1600" b="1" i="0" kern="1200">
                          <a:solidFill>
                            <a:srgbClr val="004393"/>
                          </a:solidFill>
                          <a:effectLst/>
                          <a:latin typeface="Titillium" panose="00000500000000000000"/>
                          <a:ea typeface="+mn-ea"/>
                          <a:cs typeface="Calibri Light" panose="020F0302020204030204" pitchFamily="34" charset="0"/>
                        </a:rPr>
                        <a:t>10%</a:t>
                      </a:r>
                      <a:r>
                        <a:rPr lang="en-GB" sz="1600" b="0" i="0" kern="1200">
                          <a:solidFill>
                            <a:srgbClr val="004393"/>
                          </a:solidFill>
                          <a:effectLst/>
                          <a:latin typeface="Titillium" panose="00000500000000000000"/>
                          <a:ea typeface="+mn-ea"/>
                          <a:cs typeface="Calibri Light" panose="020F0302020204030204" pitchFamily="34" charset="0"/>
                        </a:rPr>
                        <a:t> </a:t>
                      </a:r>
                      <a:r>
                        <a:rPr lang="en-GB" sz="1600" b="0" i="0" kern="1200">
                          <a:solidFill>
                            <a:schemeClr val="tx1">
                              <a:lumMod val="85000"/>
                              <a:lumOff val="15000"/>
                            </a:schemeClr>
                          </a:solidFill>
                          <a:effectLst/>
                          <a:latin typeface="Titillium" panose="00000500000000000000"/>
                          <a:ea typeface="+mn-ea"/>
                          <a:cs typeface="Calibri Light" panose="020F0302020204030204" pitchFamily="34" charset="0"/>
                        </a:rPr>
                        <a:t>(Co-funding above the mandatory minimum will be evaluated positively)</a:t>
                      </a:r>
                      <a:endParaRPr lang="en-GB" sz="1600" b="0" i="0"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3510110"/>
                  </a:ext>
                </a:extLst>
              </a:tr>
              <a:tr h="3897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4393"/>
                          </a:solidFill>
                          <a:effectLst/>
                          <a:latin typeface="Titillium" panose="00000500000000000000"/>
                          <a:cs typeface="Calibri" panose="020F0502020204030204" pitchFamily="34" charset="0"/>
                        </a:rPr>
                        <a:t>Duration</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kern="1200">
                          <a:solidFill>
                            <a:srgbClr val="004393"/>
                          </a:solidFill>
                          <a:effectLst/>
                          <a:latin typeface="Titillium" panose="00000500000000000000"/>
                          <a:ea typeface="+mn-ea"/>
                          <a:cs typeface="Calibri Light" panose="020F0302020204030204" pitchFamily="34" charset="0"/>
                        </a:rPr>
                        <a:t>1 - 2 years</a:t>
                      </a: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41297829"/>
                  </a:ext>
                </a:extLst>
              </a:tr>
              <a:tr h="3897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4393"/>
                          </a:solidFill>
                          <a:effectLst/>
                          <a:latin typeface="Titillium" panose="00000500000000000000"/>
                          <a:cs typeface="Calibri" panose="020F0502020204030204" pitchFamily="34" charset="0"/>
                        </a:rPr>
                        <a:t>Core KPI target mandatory</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1">
                              <a:lumMod val="85000"/>
                              <a:lumOff val="15000"/>
                            </a:schemeClr>
                          </a:solidFill>
                          <a:effectLst/>
                          <a:latin typeface="Titillium" panose="00000500000000000000"/>
                          <a:ea typeface="+mn-ea"/>
                          <a:cs typeface="Calibri Light" panose="020F0302020204030204" pitchFamily="34" charset="0"/>
                        </a:rPr>
                        <a:t>Yes (EIT core KPIs)</a:t>
                      </a:r>
                      <a:endParaRPr lang="en-GB" sz="1600" b="0" i="0"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4044562"/>
                  </a:ext>
                </a:extLst>
              </a:tr>
            </a:tbl>
          </a:graphicData>
        </a:graphic>
      </p:graphicFrame>
      <p:sp>
        <p:nvSpPr>
          <p:cNvPr id="5" name="Text Placeholder 1">
            <a:extLst>
              <a:ext uri="{FF2B5EF4-FFF2-40B4-BE49-F238E27FC236}">
                <a16:creationId xmlns:a16="http://schemas.microsoft.com/office/drawing/2014/main" id="{91A3913B-F604-5895-5C64-C00C9442E33D}"/>
              </a:ext>
            </a:extLst>
          </p:cNvPr>
          <p:cNvSpPr txBox="1">
            <a:spLocks/>
          </p:cNvSpPr>
          <p:nvPr/>
        </p:nvSpPr>
        <p:spPr bwMode="auto">
          <a:xfrm>
            <a:off x="360000" y="718569"/>
            <a:ext cx="11136600" cy="1106966"/>
          </a:xfrm>
          <a:prstGeom prst="roundRect">
            <a:avLst>
              <a:gd name="adj" fmla="val 18318"/>
            </a:avLst>
          </a:prstGeom>
          <a:solidFill>
            <a:srgbClr val="73C4EE">
              <a:alpha val="15000"/>
            </a:srgbClr>
          </a:solidFill>
          <a:ln/>
        </p:spPr>
        <p:txBody>
          <a:bodyPr vert="horz" wrap="square" lIns="144000" tIns="0" rIns="0" bIns="0" rtlCol="0" anchor="ctr" anchorCtr="0">
            <a:noAutofit/>
          </a:bodyPr>
          <a:lstStyle>
            <a:defPPr>
              <a:defRPr lang="en-US"/>
            </a:defPPr>
            <a:lvl1pPr marL="0" marR="0" lvl="0" indent="0" defTabSz="914400" eaLnBrk="1" fontAlgn="auto" latinLnBrk="0" hangingPunct="1">
              <a:lnSpc>
                <a:spcPct val="100000"/>
              </a:lnSpc>
              <a:spcBef>
                <a:spcPts val="500"/>
              </a:spcBef>
              <a:spcAft>
                <a:spcPts val="500"/>
              </a:spcAft>
              <a:buClr>
                <a:srgbClr val="6BB745"/>
              </a:buClr>
              <a:buSzPct val="100000"/>
              <a:buFont typeface="Arial" panose="020B0604020202020204" pitchFamily="34" charset="0"/>
              <a:buNone/>
              <a:tabLst/>
              <a:defRPr kumimoji="0" sz="1800" b="0" i="0" u="none" strike="noStrike" cap="none" spc="0" normalizeH="0" baseline="0">
                <a:ln>
                  <a:noFill/>
                </a:ln>
                <a:solidFill>
                  <a:srgbClr val="034EA2"/>
                </a:solidFill>
                <a:effectLst/>
                <a:uLnTx/>
                <a:uFillTx/>
                <a:latin typeface="Titillium" panose="00000500000000000000"/>
                <a:cs typeface="Calibri Light" panose="020F0302020204030204" pitchFamily="34" charset="0"/>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b="1"/>
              <a:t>Can be defined on a case-by-case basis</a:t>
            </a:r>
            <a:r>
              <a:rPr lang="en-US"/>
              <a:t>. </a:t>
            </a:r>
            <a:br>
              <a:rPr lang="en-US"/>
            </a:br>
            <a:r>
              <a:rPr lang="en-US" dirty="0">
                <a:solidFill>
                  <a:schemeClr val="tx1">
                    <a:lumMod val="85000"/>
                    <a:lumOff val="15000"/>
                  </a:schemeClr>
                </a:solidFill>
              </a:rPr>
              <a:t>For Example: Cooperation with innovative groups that work on and have developed tools and technologies that can be tested in RIS regions with the aim to solve raw materials value chain related challenges.</a:t>
            </a:r>
          </a:p>
        </p:txBody>
      </p:sp>
      <p:sp>
        <p:nvSpPr>
          <p:cNvPr id="10" name="Rounded Rectangle 9">
            <a:extLst>
              <a:ext uri="{FF2B5EF4-FFF2-40B4-BE49-F238E27FC236}">
                <a16:creationId xmlns:a16="http://schemas.microsoft.com/office/drawing/2014/main" id="{4A1D8618-C348-E8E5-D833-2B462E38B456}"/>
              </a:ext>
            </a:extLst>
          </p:cNvPr>
          <p:cNvSpPr/>
          <p:nvPr/>
        </p:nvSpPr>
        <p:spPr>
          <a:xfrm>
            <a:off x="441069" y="1935362"/>
            <a:ext cx="11309863" cy="3966157"/>
          </a:xfrm>
          <a:prstGeom prst="roundRect">
            <a:avLst>
              <a:gd name="adj" fmla="val 574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7D658AF8-B2C9-D3A7-9F63-D9A999FC7D66}"/>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Capacity Building KAVA Projects (1/3) - Description</a:t>
            </a:r>
          </a:p>
        </p:txBody>
      </p:sp>
      <p:sp>
        <p:nvSpPr>
          <p:cNvPr id="8" name="Text Placeholder 1">
            <a:extLst>
              <a:ext uri="{FF2B5EF4-FFF2-40B4-BE49-F238E27FC236}">
                <a16:creationId xmlns:a16="http://schemas.microsoft.com/office/drawing/2014/main" id="{30224DA7-86D6-D83F-AC30-0602AACBAFDB}"/>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a:solidFill>
                  <a:schemeClr val="tx1"/>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lang="en-GB" sz="2000" b="0" i="0" u="none" kern="1200" baseline="0" dirty="0" smtClean="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KAVA CALL 12</a:t>
            </a:r>
          </a:p>
        </p:txBody>
      </p:sp>
      <p:sp>
        <p:nvSpPr>
          <p:cNvPr id="2" name="Θέση αριθμού διαφάνειας 2">
            <a:extLst>
              <a:ext uri="{FF2B5EF4-FFF2-40B4-BE49-F238E27FC236}">
                <a16:creationId xmlns:a16="http://schemas.microsoft.com/office/drawing/2014/main" id="{1635D98E-1B76-C300-73C1-D34E7EF13113}"/>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28</a:t>
            </a:fld>
            <a:endParaRPr lang="en-US" altLang="en-US"/>
          </a:p>
        </p:txBody>
      </p:sp>
    </p:spTree>
    <p:extLst>
      <p:ext uri="{BB962C8B-B14F-4D97-AF65-F5344CB8AC3E}">
        <p14:creationId xmlns:p14="http://schemas.microsoft.com/office/powerpoint/2010/main" val="705268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64CACF6-2D1D-5B71-840E-C5C39342FDF5}"/>
              </a:ext>
            </a:extLst>
          </p:cNvPr>
          <p:cNvGraphicFramePr>
            <a:graphicFrameLocks noGrp="1"/>
          </p:cNvGraphicFramePr>
          <p:nvPr>
            <p:extLst>
              <p:ext uri="{D42A27DB-BD31-4B8C-83A1-F6EECF244321}">
                <p14:modId xmlns:p14="http://schemas.microsoft.com/office/powerpoint/2010/main" val="3231386054"/>
              </p:ext>
            </p:extLst>
          </p:nvPr>
        </p:nvGraphicFramePr>
        <p:xfrm>
          <a:off x="360000" y="1209413"/>
          <a:ext cx="11491199" cy="2027878"/>
        </p:xfrm>
        <a:graphic>
          <a:graphicData uri="http://schemas.openxmlformats.org/drawingml/2006/table">
            <a:tbl>
              <a:tblPr>
                <a:tableStyleId>{BC89EF96-8CEA-46FF-86C4-4CE0E7609802}</a:tableStyleId>
              </a:tblPr>
              <a:tblGrid>
                <a:gridCol w="3583350">
                  <a:extLst>
                    <a:ext uri="{9D8B030D-6E8A-4147-A177-3AD203B41FA5}">
                      <a16:colId xmlns:a16="http://schemas.microsoft.com/office/drawing/2014/main" val="3384974895"/>
                    </a:ext>
                  </a:extLst>
                </a:gridCol>
                <a:gridCol w="7907849">
                  <a:extLst>
                    <a:ext uri="{9D8B030D-6E8A-4147-A177-3AD203B41FA5}">
                      <a16:colId xmlns:a16="http://schemas.microsoft.com/office/drawing/2014/main" val="363493650"/>
                    </a:ext>
                  </a:extLst>
                </a:gridCol>
              </a:tblGrid>
              <a:tr h="536846">
                <a:tc>
                  <a:txBody>
                    <a:bodyPr/>
                    <a:lstStyle/>
                    <a:p>
                      <a:pPr algn="l" fontAlgn="ctr"/>
                      <a:endParaRPr lang="en-GB" sz="1600" b="1" i="0" u="none" strike="noStrike" kern="1200">
                        <a:solidFill>
                          <a:srgbClr val="004393"/>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More than 70% of EIT funding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requested by the Consortium must be </a:t>
                      </a:r>
                      <a:r>
                        <a:rPr lang="en-GB" sz="1600" b="1" i="0" u="none" strike="noStrike" kern="1200">
                          <a:solidFill>
                            <a:srgbClr val="004393"/>
                          </a:solidFill>
                          <a:effectLst/>
                          <a:latin typeface="Titillium" panose="00000500000000000000"/>
                          <a:ea typeface="+mn-ea"/>
                          <a:cs typeface="Calibri Light" panose="020F0302020204030204" pitchFamily="34" charset="0"/>
                        </a:rPr>
                        <a:t>allocated to RIS partners</a:t>
                      </a:r>
                      <a:r>
                        <a:rPr lang="en-GB" sz="1600" b="0" i="0" u="none" strike="noStrike" kern="1200">
                          <a:solidFill>
                            <a:srgbClr val="004393"/>
                          </a:solidFill>
                          <a:effectLst/>
                          <a:latin typeface="Titillium" panose="00000500000000000000"/>
                          <a:ea typeface="+mn-ea"/>
                          <a:cs typeface="Calibri Light" panose="020F0302020204030204" pitchFamily="34" charset="0"/>
                        </a:rPr>
                        <a:t>.</a:t>
                      </a:r>
                      <a:endParaRPr lang="en-GB" sz="1600" b="0"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540326"/>
                  </a:ext>
                </a:extLst>
              </a:tr>
              <a:tr h="844952">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FSM</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Not defined in the call text, but </a:t>
                      </a:r>
                      <a:r>
                        <a:rPr lang="en-GB" sz="1600" b="1" i="0" u="none" strike="noStrike" kern="1200">
                          <a:solidFill>
                            <a:srgbClr val="004393"/>
                          </a:solidFill>
                          <a:effectLst/>
                          <a:latin typeface="Titillium" panose="00000500000000000000"/>
                          <a:ea typeface="+mn-ea"/>
                          <a:cs typeface="Calibri Light" panose="020F0302020204030204" pitchFamily="34" charset="0"/>
                        </a:rPr>
                        <a:t>Financial sustainability mechanism potential/ or even indicated will be evaluated positively</a:t>
                      </a:r>
                      <a:r>
                        <a:rPr lang="en-GB" sz="1600" b="0" i="0" u="none" strike="noStrike" kern="1200">
                          <a:solidFill>
                            <a:srgbClr val="004393"/>
                          </a:solidFill>
                          <a:effectLst/>
                          <a:latin typeface="Titillium" panose="00000500000000000000"/>
                          <a:ea typeface="+mn-ea"/>
                          <a:cs typeface="Calibri Light" panose="020F0302020204030204" pitchFamily="34" charset="0"/>
                        </a:rPr>
                        <a:t>.</a:t>
                      </a:r>
                      <a:endParaRPr lang="en-GB" sz="1600" b="0"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800855"/>
                  </a:ext>
                </a:extLst>
              </a:tr>
              <a:tr h="536846">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Market Analysis </a:t>
                      </a:r>
                    </a:p>
                  </a:txBody>
                  <a:tcPr marL="180000" marR="108000" marT="79200" marB="792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rPr>
                        <a:t>Not defined in the Call text, but a </a:t>
                      </a:r>
                      <a:r>
                        <a:rPr lang="en-GB" sz="1600" b="1" i="0" u="none" strike="noStrike" kern="1200" dirty="0">
                          <a:solidFill>
                            <a:srgbClr val="004393"/>
                          </a:solidFill>
                          <a:effectLst/>
                          <a:latin typeface="Titillium" panose="00000500000000000000"/>
                          <a:ea typeface="+mn-ea"/>
                          <a:cs typeface="Calibri Light" panose="020F0302020204030204" pitchFamily="34" charset="0"/>
                        </a:rPr>
                        <a:t>basic market analysis should be part of the Final proposal</a:t>
                      </a:r>
                    </a:p>
                  </a:txBody>
                  <a:tcPr marL="180000" marR="108000" marT="79200" marB="792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455137"/>
                  </a:ext>
                </a:extLst>
              </a:tr>
            </a:tbl>
          </a:graphicData>
        </a:graphic>
      </p:graphicFrame>
      <p:sp>
        <p:nvSpPr>
          <p:cNvPr id="10" name="Rounded Rectangle 9">
            <a:extLst>
              <a:ext uri="{FF2B5EF4-FFF2-40B4-BE49-F238E27FC236}">
                <a16:creationId xmlns:a16="http://schemas.microsoft.com/office/drawing/2014/main" id="{4A1D8618-C348-E8E5-D833-2B462E38B456}"/>
              </a:ext>
            </a:extLst>
          </p:cNvPr>
          <p:cNvSpPr/>
          <p:nvPr/>
        </p:nvSpPr>
        <p:spPr>
          <a:xfrm>
            <a:off x="360000" y="1209414"/>
            <a:ext cx="11491199" cy="1918644"/>
          </a:xfrm>
          <a:prstGeom prst="roundRect">
            <a:avLst>
              <a:gd name="adj" fmla="val 8763"/>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
            <a:extLst>
              <a:ext uri="{FF2B5EF4-FFF2-40B4-BE49-F238E27FC236}">
                <a16:creationId xmlns:a16="http://schemas.microsoft.com/office/drawing/2014/main" id="{0BE1BB9F-07A3-DBC5-5BE3-CB225F2754C2}"/>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5" name="Title 2">
            <a:extLst>
              <a:ext uri="{FF2B5EF4-FFF2-40B4-BE49-F238E27FC236}">
                <a16:creationId xmlns:a16="http://schemas.microsoft.com/office/drawing/2014/main" id="{75EE6B5C-1A0C-5DD5-47F1-711D3502296E}"/>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Capacity Building KAVA Projects (2/3) - Description</a:t>
            </a:r>
          </a:p>
        </p:txBody>
      </p:sp>
      <p:sp>
        <p:nvSpPr>
          <p:cNvPr id="2" name="Θέση αριθμού διαφάνειας 2">
            <a:extLst>
              <a:ext uri="{FF2B5EF4-FFF2-40B4-BE49-F238E27FC236}">
                <a16:creationId xmlns:a16="http://schemas.microsoft.com/office/drawing/2014/main" id="{25CA0C31-3F67-4377-2C6B-4FB74CDE7541}"/>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29</a:t>
            </a:fld>
            <a:endParaRPr lang="en-US" altLang="en-US"/>
          </a:p>
        </p:txBody>
      </p:sp>
    </p:spTree>
    <p:extLst>
      <p:ext uri="{BB962C8B-B14F-4D97-AF65-F5344CB8AC3E}">
        <p14:creationId xmlns:p14="http://schemas.microsoft.com/office/powerpoint/2010/main" val="326113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3317486-B1DC-3ED9-EEB7-CAEEF762BCBA}"/>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a:ext>
            </a:extLst>
          </a:blip>
          <a:srcRect b="-3180"/>
          <a:stretch/>
        </p:blipFill>
        <p:spPr>
          <a:xfrm>
            <a:off x="6613525" y="1484313"/>
            <a:ext cx="6992938" cy="6992937"/>
          </a:xfrm>
          <a:prstGeom prst="ellipse">
            <a:avLst/>
          </a:prstGeom>
        </p:spPr>
      </p:pic>
      <p:sp>
        <p:nvSpPr>
          <p:cNvPr id="7" name="Τίτλος 3">
            <a:extLst>
              <a:ext uri="{FF2B5EF4-FFF2-40B4-BE49-F238E27FC236}">
                <a16:creationId xmlns:a16="http://schemas.microsoft.com/office/drawing/2014/main" id="{06EFF3D5-A731-7ACE-55B2-02C23D60A888}"/>
              </a:ext>
            </a:extLst>
          </p:cNvPr>
          <p:cNvSpPr>
            <a:spLocks noGrp="1"/>
          </p:cNvSpPr>
          <p:nvPr>
            <p:ph type="title"/>
          </p:nvPr>
        </p:nvSpPr>
        <p:spPr>
          <a:xfrm>
            <a:off x="492198" y="1255712"/>
            <a:ext cx="5123103" cy="936104"/>
          </a:xfrm>
        </p:spPr>
        <p:txBody>
          <a:bodyPr/>
          <a:lstStyle/>
          <a:p>
            <a:r>
              <a:rPr lang="en-US" sz="5400">
                <a:latin typeface="Titilium"/>
              </a:rPr>
              <a:t>EIT </a:t>
            </a:r>
            <a:r>
              <a:rPr lang="en-US" sz="5400" err="1">
                <a:latin typeface="Titilium"/>
              </a:rPr>
              <a:t>RawMaterials</a:t>
            </a:r>
            <a:endParaRPr lang="el-GR" sz="5400">
              <a:latin typeface="Titilium"/>
            </a:endParaRPr>
          </a:p>
        </p:txBody>
      </p:sp>
      <p:pic>
        <p:nvPicPr>
          <p:cNvPr id="8" name="Picture 3">
            <a:extLst>
              <a:ext uri="{FF2B5EF4-FFF2-40B4-BE49-F238E27FC236}">
                <a16:creationId xmlns:a16="http://schemas.microsoft.com/office/drawing/2014/main" id="{B9609C55-BE1C-34AB-1698-6793399854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198" y="2348881"/>
            <a:ext cx="4579703" cy="3304554"/>
          </a:xfrm>
          <a:prstGeom prst="rect">
            <a:avLst/>
          </a:prstGeom>
        </p:spPr>
      </p:pic>
      <p:sp>
        <p:nvSpPr>
          <p:cNvPr id="9" name="TextBox 8">
            <a:extLst>
              <a:ext uri="{FF2B5EF4-FFF2-40B4-BE49-F238E27FC236}">
                <a16:creationId xmlns:a16="http://schemas.microsoft.com/office/drawing/2014/main" id="{E950FD15-6DE7-CAEE-ED29-56C6DB220E84}"/>
              </a:ext>
            </a:extLst>
          </p:cNvPr>
          <p:cNvSpPr txBox="1"/>
          <p:nvPr/>
        </p:nvSpPr>
        <p:spPr>
          <a:xfrm>
            <a:off x="1111461" y="2280075"/>
            <a:ext cx="3960440" cy="337335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Innovation Communities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Vision &amp; Mission</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EIT </a:t>
            </a:r>
            <a:r>
              <a:rPr kumimoji="0" lang="en-US" sz="1800" b="0" i="0" u="none" strike="noStrike" kern="1200" cap="none" spc="0" normalizeH="0" baseline="0" noProof="0" err="1">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in Numbers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Innovation Themes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Activities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KAVA 11</a:t>
            </a:r>
            <a:r>
              <a:rPr kumimoji="0" lang="en-US" sz="1800" b="0" i="0" u="none" strike="noStrike" kern="1200" cap="none" spc="0" normalizeH="0" baseline="0" noProof="0" dirty="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Results</a:t>
            </a:r>
            <a:b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b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Partnership</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Community</a:t>
            </a:r>
          </a:p>
        </p:txBody>
      </p:sp>
      <p:cxnSp>
        <p:nvCxnSpPr>
          <p:cNvPr id="10" name="Ευθεία γραμμή σύνδεσης 9">
            <a:extLst>
              <a:ext uri="{FF2B5EF4-FFF2-40B4-BE49-F238E27FC236}">
                <a16:creationId xmlns:a16="http://schemas.microsoft.com/office/drawing/2014/main" id="{720C8469-1C8A-38EB-E219-67B274F40B41}"/>
              </a:ext>
            </a:extLst>
          </p:cNvPr>
          <p:cNvCxnSpPr>
            <a:cxnSpLocks/>
          </p:cNvCxnSpPr>
          <p:nvPr/>
        </p:nvCxnSpPr>
        <p:spPr>
          <a:xfrm>
            <a:off x="958836" y="2447729"/>
            <a:ext cx="0" cy="3096344"/>
          </a:xfrm>
          <a:prstGeom prst="line">
            <a:avLst/>
          </a:prstGeom>
          <a:ln w="19050">
            <a:solidFill>
              <a:srgbClr val="7FC25E"/>
            </a:solidFill>
          </a:ln>
        </p:spPr>
        <p:style>
          <a:lnRef idx="1">
            <a:schemeClr val="accent1"/>
          </a:lnRef>
          <a:fillRef idx="0">
            <a:schemeClr val="accent1"/>
          </a:fillRef>
          <a:effectRef idx="0">
            <a:schemeClr val="accent1"/>
          </a:effectRef>
          <a:fontRef idx="minor">
            <a:schemeClr val="tx1"/>
          </a:fontRef>
        </p:style>
      </p:cxnSp>
      <p:sp>
        <p:nvSpPr>
          <p:cNvPr id="11" name="Οβάλ 10">
            <a:extLst>
              <a:ext uri="{FF2B5EF4-FFF2-40B4-BE49-F238E27FC236}">
                <a16:creationId xmlns:a16="http://schemas.microsoft.com/office/drawing/2014/main" id="{7697FE37-777F-58C8-194B-F792094D7829}"/>
              </a:ext>
            </a:extLst>
          </p:cNvPr>
          <p:cNvSpPr/>
          <p:nvPr/>
        </p:nvSpPr>
        <p:spPr>
          <a:xfrm>
            <a:off x="886829" y="2519737"/>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12" name="Οβάλ 11">
            <a:extLst>
              <a:ext uri="{FF2B5EF4-FFF2-40B4-BE49-F238E27FC236}">
                <a16:creationId xmlns:a16="http://schemas.microsoft.com/office/drawing/2014/main" id="{8C9B8647-BDA7-1E4B-B211-4108DCB9E21F}"/>
              </a:ext>
            </a:extLst>
          </p:cNvPr>
          <p:cNvSpPr/>
          <p:nvPr/>
        </p:nvSpPr>
        <p:spPr>
          <a:xfrm>
            <a:off x="886829" y="2906618"/>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13" name="Οβάλ 12">
            <a:extLst>
              <a:ext uri="{FF2B5EF4-FFF2-40B4-BE49-F238E27FC236}">
                <a16:creationId xmlns:a16="http://schemas.microsoft.com/office/drawing/2014/main" id="{4517F479-4C73-022A-1A86-36A18A45B905}"/>
              </a:ext>
            </a:extLst>
          </p:cNvPr>
          <p:cNvSpPr/>
          <p:nvPr/>
        </p:nvSpPr>
        <p:spPr>
          <a:xfrm>
            <a:off x="886829" y="3331488"/>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14" name="Οβάλ 13">
            <a:extLst>
              <a:ext uri="{FF2B5EF4-FFF2-40B4-BE49-F238E27FC236}">
                <a16:creationId xmlns:a16="http://schemas.microsoft.com/office/drawing/2014/main" id="{85766888-41B7-0FB5-EC1F-749614D3AA83}"/>
              </a:ext>
            </a:extLst>
          </p:cNvPr>
          <p:cNvSpPr/>
          <p:nvPr/>
        </p:nvSpPr>
        <p:spPr>
          <a:xfrm>
            <a:off x="886829" y="3756358"/>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20" name="Οβάλ 19">
            <a:extLst>
              <a:ext uri="{FF2B5EF4-FFF2-40B4-BE49-F238E27FC236}">
                <a16:creationId xmlns:a16="http://schemas.microsoft.com/office/drawing/2014/main" id="{A02C322F-8549-2046-131F-DF5A1F0E9F06}"/>
              </a:ext>
            </a:extLst>
          </p:cNvPr>
          <p:cNvSpPr/>
          <p:nvPr/>
        </p:nvSpPr>
        <p:spPr>
          <a:xfrm>
            <a:off x="886829" y="4147575"/>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21" name="Οβάλ 20">
            <a:extLst>
              <a:ext uri="{FF2B5EF4-FFF2-40B4-BE49-F238E27FC236}">
                <a16:creationId xmlns:a16="http://schemas.microsoft.com/office/drawing/2014/main" id="{4189AD3E-85EB-A519-92E0-6F263DCE2931}"/>
              </a:ext>
            </a:extLst>
          </p:cNvPr>
          <p:cNvSpPr/>
          <p:nvPr/>
        </p:nvSpPr>
        <p:spPr>
          <a:xfrm>
            <a:off x="886829" y="4546894"/>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22" name="Οβάλ 21">
            <a:extLst>
              <a:ext uri="{FF2B5EF4-FFF2-40B4-BE49-F238E27FC236}">
                <a16:creationId xmlns:a16="http://schemas.microsoft.com/office/drawing/2014/main" id="{561FF46B-CA90-C27F-3B7F-C0B4985419AD}"/>
              </a:ext>
            </a:extLst>
          </p:cNvPr>
          <p:cNvSpPr/>
          <p:nvPr/>
        </p:nvSpPr>
        <p:spPr>
          <a:xfrm>
            <a:off x="886829" y="4973475"/>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
        <p:nvSpPr>
          <p:cNvPr id="23" name="Οβάλ 22">
            <a:extLst>
              <a:ext uri="{FF2B5EF4-FFF2-40B4-BE49-F238E27FC236}">
                <a16:creationId xmlns:a16="http://schemas.microsoft.com/office/drawing/2014/main" id="{48203949-AFC2-CAB7-E0EA-ACDE6644409C}"/>
              </a:ext>
            </a:extLst>
          </p:cNvPr>
          <p:cNvSpPr/>
          <p:nvPr/>
        </p:nvSpPr>
        <p:spPr>
          <a:xfrm>
            <a:off x="886829" y="5360356"/>
            <a:ext cx="144014" cy="144016"/>
          </a:xfrm>
          <a:prstGeom prst="ellipse">
            <a:avLst/>
          </a:prstGeom>
          <a:solidFill>
            <a:srgbClr val="5EA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Calibri"/>
              <a:ea typeface="+mn-ea"/>
              <a:cs typeface="+mn-cs"/>
              <a:sym typeface="Calibri" panose="020F0502020204030204" pitchFamily="34" charset="0"/>
            </a:endParaRPr>
          </a:p>
        </p:txBody>
      </p:sp>
    </p:spTree>
    <p:extLst>
      <p:ext uri="{BB962C8B-B14F-4D97-AF65-F5344CB8AC3E}">
        <p14:creationId xmlns:p14="http://schemas.microsoft.com/office/powerpoint/2010/main" val="3472385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546BCE9-707C-090D-5A0E-8ED0AE490C96}"/>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10" name="Title 2">
            <a:extLst>
              <a:ext uri="{FF2B5EF4-FFF2-40B4-BE49-F238E27FC236}">
                <a16:creationId xmlns:a16="http://schemas.microsoft.com/office/drawing/2014/main" id="{2A502E7F-C14A-78AB-3CF3-ADC4B2722FA1}"/>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Capacity Building KAVA Projects (3/3) - Submission</a:t>
            </a:r>
          </a:p>
        </p:txBody>
      </p:sp>
      <p:sp>
        <p:nvSpPr>
          <p:cNvPr id="3" name="Θέση αριθμού διαφάνειας 2">
            <a:extLst>
              <a:ext uri="{FF2B5EF4-FFF2-40B4-BE49-F238E27FC236}">
                <a16:creationId xmlns:a16="http://schemas.microsoft.com/office/drawing/2014/main" id="{E09AE6D9-EAAF-6B3E-0D65-49E05B31918B}"/>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30</a:t>
            </a:fld>
            <a:endParaRPr lang="en-US" altLang="en-US"/>
          </a:p>
        </p:txBody>
      </p:sp>
      <p:sp>
        <p:nvSpPr>
          <p:cNvPr id="7" name="Text Placeholder 1">
            <a:extLst>
              <a:ext uri="{FF2B5EF4-FFF2-40B4-BE49-F238E27FC236}">
                <a16:creationId xmlns:a16="http://schemas.microsoft.com/office/drawing/2014/main" id="{C3022FF9-3292-E243-F9A4-AD75685D1F8C}"/>
              </a:ext>
            </a:extLst>
          </p:cNvPr>
          <p:cNvSpPr txBox="1">
            <a:spLocks/>
          </p:cNvSpPr>
          <p:nvPr/>
        </p:nvSpPr>
        <p:spPr>
          <a:xfrm>
            <a:off x="367827" y="905078"/>
            <a:ext cx="11510008" cy="1021393"/>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034EA2"/>
                </a:solidFill>
                <a:effectLst/>
                <a:uLnTx/>
                <a:uFillTx/>
                <a:latin typeface="Titillium"/>
              </a:rPr>
              <a:t>2–Stage submission and evaluation process</a:t>
            </a:r>
            <a:endParaRPr lang="en-US">
              <a:solidFill>
                <a:srgbClr val="034EA2"/>
              </a:solidFill>
              <a:latin typeface="Titillium"/>
            </a:endParaRPr>
          </a:p>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Only Proposals receiving </a:t>
            </a:r>
            <a:r>
              <a:rPr kumimoji="0" lang="en-US" sz="1800" b="1" i="0" u="none" strike="noStrike" kern="1200" cap="none" spc="0" normalizeH="0" baseline="0" noProof="0">
                <a:ln>
                  <a:noFill/>
                </a:ln>
                <a:solidFill>
                  <a:srgbClr val="034EA2"/>
                </a:solidFill>
                <a:effectLst/>
                <a:uLnTx/>
                <a:uFillTx/>
                <a:latin typeface="Titillium"/>
              </a:rPr>
              <a:t>“yes” to all of the 5 following criteria at Evaluation Stage 1 </a:t>
            </a: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will be invited to submit a FINAL Proposal in Evaluation Stage 2.</a:t>
            </a:r>
          </a:p>
        </p:txBody>
      </p:sp>
      <p:sp>
        <p:nvSpPr>
          <p:cNvPr id="11" name="Text Placeholder 1">
            <a:extLst>
              <a:ext uri="{FF2B5EF4-FFF2-40B4-BE49-F238E27FC236}">
                <a16:creationId xmlns:a16="http://schemas.microsoft.com/office/drawing/2014/main" id="{789C99A4-02D2-FD80-7250-B9126C43FC68}"/>
              </a:ext>
            </a:extLst>
          </p:cNvPr>
          <p:cNvSpPr txBox="1">
            <a:spLocks/>
          </p:cNvSpPr>
          <p:nvPr/>
        </p:nvSpPr>
        <p:spPr>
          <a:xfrm>
            <a:off x="362597" y="2147597"/>
            <a:ext cx="11510008" cy="4275525"/>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034EA2"/>
              </a:buClr>
              <a:buSzPct val="100000"/>
              <a:buFont typeface="Arial" panose="020B0604020202020204" pitchFamily="34" charset="0"/>
              <a:buNone/>
              <a:tabLst/>
              <a:defRPr/>
            </a:pPr>
            <a:r>
              <a:rPr lang="en-US" sz="1800" b="1" dirty="0">
                <a:solidFill>
                  <a:srgbClr val="034EA2"/>
                </a:solidFill>
                <a:latin typeface="Titillium"/>
              </a:rPr>
              <a:t>Stage 1 Evaluation Criteria for “DRAFT Proposals”:</a:t>
            </a:r>
          </a:p>
          <a:p>
            <a:pPr marL="342900" marR="0" lvl="0" indent="-3429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Alignment with the </a:t>
            </a:r>
            <a:r>
              <a:rPr kumimoji="0" lang="en-US" sz="1800" b="1" i="0" u="none" strike="noStrike" kern="1200" cap="none" spc="0" normalizeH="0" baseline="0" noProof="0" dirty="0">
                <a:ln>
                  <a:noFill/>
                </a:ln>
                <a:solidFill>
                  <a:srgbClr val="034EA2"/>
                </a:solidFill>
                <a:effectLst/>
                <a:uLnTx/>
                <a:uFillTx/>
                <a:latin typeface="Titillium"/>
              </a:rPr>
              <a:t>Strategic Agenda of EIT </a:t>
            </a:r>
            <a:r>
              <a:rPr kumimoji="0" lang="en-US" sz="1800" b="1" i="0" u="none" strike="noStrike" kern="1200" cap="none" spc="0" normalizeH="0" baseline="0" noProof="0" dirty="0" err="1">
                <a:ln>
                  <a:noFill/>
                </a:ln>
                <a:solidFill>
                  <a:srgbClr val="034EA2"/>
                </a:solidFill>
                <a:effectLst/>
                <a:uLnTx/>
                <a:uFillTx/>
                <a:latin typeface="Titillium"/>
              </a:rPr>
              <a:t>RawMaterials</a:t>
            </a:r>
            <a:r>
              <a:rPr kumimoji="0" lang="en-US" sz="1800" b="1" i="0" u="none" strike="noStrike" kern="1200" cap="none" spc="0" normalizeH="0" baseline="0" noProof="0" dirty="0">
                <a:ln>
                  <a:noFill/>
                </a:ln>
                <a:solidFill>
                  <a:srgbClr val="034EA2"/>
                </a:solidFill>
                <a:effectLst/>
                <a:uLnTx/>
                <a:uFillTx/>
                <a:latin typeface="Titillium"/>
              </a:rPr>
              <a:t> 2021-2027, </a:t>
            </a:r>
            <a:r>
              <a:rPr lang="en-US" sz="1800" dirty="0">
                <a:solidFill>
                  <a:schemeClr val="tx1">
                    <a:lumMod val="85000"/>
                    <a:lumOff val="15000"/>
                  </a:schemeClr>
                </a:solidFill>
                <a:latin typeface="Titillium"/>
                <a:cs typeface="Calibri" panose="020F0502020204030204" pitchFamily="34" charset="0"/>
              </a:rPr>
              <a:t>RIS objectives, and EIT </a:t>
            </a:r>
            <a:r>
              <a:rPr lang="en-US" sz="1800" dirty="0" err="1">
                <a:solidFill>
                  <a:schemeClr val="tx1">
                    <a:lumMod val="85000"/>
                    <a:lumOff val="15000"/>
                  </a:schemeClr>
                </a:solidFill>
                <a:latin typeface="Titillium"/>
                <a:cs typeface="Calibri" panose="020F0502020204030204" pitchFamily="34" charset="0"/>
              </a:rPr>
              <a:t>RawMaterials</a:t>
            </a:r>
            <a:r>
              <a:rPr lang="en-US" sz="1800" dirty="0">
                <a:solidFill>
                  <a:schemeClr val="tx1">
                    <a:lumMod val="85000"/>
                    <a:lumOff val="15000"/>
                  </a:schemeClr>
                </a:solidFill>
                <a:latin typeface="Titillium"/>
                <a:cs typeface="Calibri" panose="020F0502020204030204" pitchFamily="34" charset="0"/>
              </a:rPr>
              <a:t> strategy for delivering maximum impact in the RIS regions as described in the call text.</a:t>
            </a:r>
          </a:p>
          <a:p>
            <a:pPr marL="342900" marR="0" lvl="0" indent="-3429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lang="en-US" sz="1800" dirty="0">
                <a:solidFill>
                  <a:schemeClr val="tx1">
                    <a:lumMod val="85000"/>
                    <a:lumOff val="15000"/>
                  </a:schemeClr>
                </a:solidFill>
                <a:latin typeface="Titillium"/>
                <a:cs typeface="Calibri" panose="020F0502020204030204" pitchFamily="34" charset="0"/>
              </a:rPr>
              <a:t>High impact: the Proposal aims at actively</a:t>
            </a:r>
            <a:r>
              <a:rPr lang="en-US" sz="1800" dirty="0">
                <a:solidFill>
                  <a:srgbClr val="034EA2"/>
                </a:solidFill>
                <a:latin typeface="Titillium"/>
                <a:cs typeface="Calibri" panose="020F0502020204030204" pitchFamily="34" charset="0"/>
              </a:rPr>
              <a:t> </a:t>
            </a:r>
            <a:r>
              <a:rPr lang="en-US" sz="1800" b="1" dirty="0">
                <a:solidFill>
                  <a:srgbClr val="034EA2"/>
                </a:solidFill>
                <a:latin typeface="Titillium"/>
                <a:cs typeface="Calibri" panose="020F0502020204030204" pitchFamily="34" charset="0"/>
              </a:rPr>
              <a:t>integrating new RIS partners and achieving EIT Core KPIs </a:t>
            </a:r>
            <a:r>
              <a:rPr lang="en-US" sz="1800" dirty="0">
                <a:solidFill>
                  <a:schemeClr val="tx1">
                    <a:lumMod val="85000"/>
                    <a:lumOff val="15000"/>
                  </a:schemeClr>
                </a:solidFill>
                <a:latin typeface="Titillium"/>
                <a:cs typeface="Calibri" panose="020F0502020204030204" pitchFamily="34" charset="0"/>
              </a:rPr>
              <a:t>(in a RIS-eligible country).</a:t>
            </a:r>
          </a:p>
          <a:p>
            <a:pPr marL="342900" marR="0" lvl="0" indent="-3429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lang="en-US" sz="1800" dirty="0">
                <a:solidFill>
                  <a:schemeClr val="tx1">
                    <a:lumMod val="85000"/>
                    <a:lumOff val="15000"/>
                  </a:schemeClr>
                </a:solidFill>
                <a:latin typeface="Titillium"/>
                <a:cs typeface="Calibri" panose="020F0502020204030204" pitchFamily="34" charset="0"/>
              </a:rPr>
              <a:t>Proposal is </a:t>
            </a:r>
            <a:r>
              <a:rPr lang="en-US" sz="1800" b="1" dirty="0">
                <a:solidFill>
                  <a:srgbClr val="034EA2"/>
                </a:solidFill>
                <a:latin typeface="Titillium"/>
                <a:cs typeface="Calibri" panose="020F0502020204030204" pitchFamily="34" charset="0"/>
              </a:rPr>
              <a:t>proving/demonstrating an existing RIS challenge</a:t>
            </a:r>
            <a:r>
              <a:rPr lang="en-US" sz="1800" dirty="0">
                <a:solidFill>
                  <a:srgbClr val="034EA2"/>
                </a:solidFill>
                <a:latin typeface="Titillium"/>
                <a:cs typeface="Calibri" panose="020F0502020204030204" pitchFamily="34" charset="0"/>
              </a:rPr>
              <a:t>, </a:t>
            </a:r>
            <a:r>
              <a:rPr lang="en-US" sz="1800" dirty="0">
                <a:solidFill>
                  <a:schemeClr val="tx1">
                    <a:lumMod val="85000"/>
                    <a:lumOff val="15000"/>
                  </a:schemeClr>
                </a:solidFill>
                <a:latin typeface="Titillium"/>
                <a:cs typeface="Calibri" panose="020F0502020204030204" pitchFamily="34" charset="0"/>
              </a:rPr>
              <a:t>quantifying it and is </a:t>
            </a:r>
            <a:r>
              <a:rPr lang="en-US" sz="1800" b="1" dirty="0">
                <a:solidFill>
                  <a:srgbClr val="034EA2"/>
                </a:solidFill>
                <a:latin typeface="Titillium"/>
                <a:cs typeface="Calibri" panose="020F0502020204030204" pitchFamily="34" charset="0"/>
              </a:rPr>
              <a:t>presenting a solution </a:t>
            </a:r>
            <a:r>
              <a:rPr lang="en-US" sz="1800" dirty="0">
                <a:solidFill>
                  <a:schemeClr val="tx1">
                    <a:lumMod val="85000"/>
                    <a:lumOff val="15000"/>
                  </a:schemeClr>
                </a:solidFill>
                <a:latin typeface="Titillium"/>
                <a:cs typeface="Calibri" panose="020F0502020204030204" pitchFamily="34" charset="0"/>
              </a:rPr>
              <a:t>to be provided by the Proposal Consortium, and </a:t>
            </a:r>
            <a:r>
              <a:rPr lang="en-US" sz="1800" b="1" dirty="0">
                <a:solidFill>
                  <a:srgbClr val="034EA2"/>
                </a:solidFill>
                <a:latin typeface="Titillium"/>
                <a:cs typeface="Calibri" panose="020F0502020204030204" pitchFamily="34" charset="0"/>
              </a:rPr>
              <a:t>demonstrating the potential </a:t>
            </a:r>
            <a:r>
              <a:rPr lang="en-US" sz="1800" dirty="0">
                <a:solidFill>
                  <a:schemeClr val="tx1">
                    <a:lumMod val="85000"/>
                    <a:lumOff val="15000"/>
                  </a:schemeClr>
                </a:solidFill>
                <a:latin typeface="Titillium"/>
                <a:cs typeface="Calibri" panose="020F0502020204030204" pitchFamily="34" charset="0"/>
              </a:rPr>
              <a:t>to bring in </a:t>
            </a:r>
            <a:r>
              <a:rPr lang="en-US" sz="1800" b="1" dirty="0">
                <a:solidFill>
                  <a:srgbClr val="034EA2"/>
                </a:solidFill>
                <a:latin typeface="Titillium"/>
                <a:cs typeface="Calibri" panose="020F0502020204030204" pitchFamily="34" charset="0"/>
              </a:rPr>
              <a:t>additional national/regional funding</a:t>
            </a:r>
            <a:r>
              <a:rPr lang="en-US" sz="1800" dirty="0">
                <a:solidFill>
                  <a:schemeClr val="tx1">
                    <a:lumMod val="85000"/>
                    <a:lumOff val="15000"/>
                  </a:schemeClr>
                </a:solidFill>
                <a:latin typeface="Titillium"/>
                <a:cs typeface="Calibri" panose="020F0502020204030204" pitchFamily="34" charset="0"/>
              </a:rPr>
              <a:t>.</a:t>
            </a:r>
          </a:p>
          <a:p>
            <a:pPr marL="342900" marR="0" lvl="0" indent="-3429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lang="en-US" sz="1800" b="1" dirty="0">
                <a:solidFill>
                  <a:srgbClr val="034EA2"/>
                </a:solidFill>
                <a:latin typeface="Titillium"/>
                <a:cs typeface="Calibri" panose="020F0502020204030204" pitchFamily="34" charset="0"/>
              </a:rPr>
              <a:t>Project coordinator </a:t>
            </a:r>
            <a:r>
              <a:rPr lang="en-US" sz="1800" dirty="0">
                <a:solidFill>
                  <a:schemeClr val="tx1">
                    <a:lumMod val="85000"/>
                    <a:lumOff val="15000"/>
                  </a:schemeClr>
                </a:solidFill>
                <a:latin typeface="Titillium"/>
                <a:cs typeface="Calibri" panose="020F0502020204030204" pitchFamily="34" charset="0"/>
              </a:rPr>
              <a:t>and </a:t>
            </a:r>
            <a:r>
              <a:rPr lang="en-US" sz="1800" b="1" dirty="0">
                <a:solidFill>
                  <a:srgbClr val="034EA2"/>
                </a:solidFill>
                <a:latin typeface="Titillium"/>
                <a:cs typeface="Calibri" panose="020F0502020204030204" pitchFamily="34" charset="0"/>
              </a:rPr>
              <a:t>Consortium</a:t>
            </a:r>
            <a:r>
              <a:rPr lang="en-US" sz="1800" dirty="0">
                <a:solidFill>
                  <a:srgbClr val="034EA2"/>
                </a:solidFill>
                <a:latin typeface="Titillium"/>
                <a:cs typeface="Calibri" panose="020F0502020204030204" pitchFamily="34" charset="0"/>
              </a:rPr>
              <a:t> </a:t>
            </a:r>
            <a:r>
              <a:rPr lang="en-US" sz="1800" dirty="0">
                <a:solidFill>
                  <a:schemeClr val="tx1">
                    <a:lumMod val="85000"/>
                    <a:lumOff val="15000"/>
                  </a:schemeClr>
                </a:solidFill>
                <a:latin typeface="Titillium"/>
                <a:cs typeface="Calibri" panose="020F0502020204030204" pitchFamily="34" charset="0"/>
              </a:rPr>
              <a:t>have a </a:t>
            </a:r>
            <a:r>
              <a:rPr lang="en-US" sz="1800" b="1" dirty="0">
                <a:solidFill>
                  <a:srgbClr val="034EA2"/>
                </a:solidFill>
                <a:latin typeface="Titillium"/>
                <a:cs typeface="Calibri" panose="020F0502020204030204" pitchFamily="34" charset="0"/>
              </a:rPr>
              <a:t>solid track record in executing Projects </a:t>
            </a:r>
            <a:r>
              <a:rPr lang="en-US" sz="1800" dirty="0">
                <a:solidFill>
                  <a:schemeClr val="tx1"/>
                </a:solidFill>
                <a:latin typeface="Titillium"/>
                <a:cs typeface="Calibri" panose="020F0502020204030204" pitchFamily="34" charset="0"/>
              </a:rPr>
              <a:t>and clear roles </a:t>
            </a:r>
            <a:r>
              <a:rPr lang="en-US" sz="1800" dirty="0">
                <a:solidFill>
                  <a:schemeClr val="tx1">
                    <a:lumMod val="85000"/>
                    <a:lumOff val="15000"/>
                  </a:schemeClr>
                </a:solidFill>
                <a:latin typeface="Titillium"/>
                <a:cs typeface="Calibri" panose="020F0502020204030204" pitchFamily="34" charset="0"/>
              </a:rPr>
              <a:t>assigned.</a:t>
            </a:r>
          </a:p>
          <a:p>
            <a:pPr marL="342900" marR="0" lvl="0" indent="-3429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lang="en-US" sz="1800" dirty="0">
                <a:solidFill>
                  <a:schemeClr val="tx1">
                    <a:lumMod val="85000"/>
                    <a:lumOff val="15000"/>
                  </a:schemeClr>
                </a:solidFill>
                <a:latin typeface="Titillium"/>
                <a:cs typeface="Calibri" panose="020F0502020204030204" pitchFamily="34" charset="0"/>
              </a:rPr>
              <a:t>Potential for Project continuation: The Proposal is building a strong community (KTI) and has a </a:t>
            </a:r>
            <a:r>
              <a:rPr lang="en-US" sz="1800" b="1" dirty="0">
                <a:solidFill>
                  <a:srgbClr val="034EA2"/>
                </a:solidFill>
                <a:latin typeface="Titillium"/>
                <a:cs typeface="Calibri" panose="020F0502020204030204" pitchFamily="34" charset="0"/>
              </a:rPr>
              <a:t>clear plan for continuation after the duration of the proposed KAVA Project </a:t>
            </a:r>
            <a:r>
              <a:rPr lang="en-US" sz="1800" dirty="0">
                <a:solidFill>
                  <a:schemeClr val="tx1">
                    <a:lumMod val="85000"/>
                    <a:lumOff val="15000"/>
                  </a:schemeClr>
                </a:solidFill>
                <a:latin typeface="Titillium"/>
                <a:cs typeface="Calibri" panose="020F0502020204030204" pitchFamily="34" charset="0"/>
              </a:rPr>
              <a:t>(including tentative timeline, next steps, funding sources and future activities). </a:t>
            </a:r>
          </a:p>
          <a:p>
            <a:pPr marL="0" marR="0" lvl="0" indent="0" algn="just" defTabSz="914400" rtl="0" eaLnBrk="1" fontAlgn="auto" latinLnBrk="0" hangingPunct="1">
              <a:lnSpc>
                <a:spcPct val="100000"/>
              </a:lnSpc>
              <a:spcBef>
                <a:spcPts val="0"/>
              </a:spcBef>
              <a:spcAft>
                <a:spcPts val="600"/>
              </a:spcAft>
              <a:buClr>
                <a:srgbClr val="034EA2"/>
              </a:buClr>
              <a:buSzPct val="100000"/>
              <a:buFont typeface="Arial" panose="020B0604020202020204" pitchFamily="34" charset="0"/>
              <a:buNone/>
              <a:tabLst/>
              <a:defRPr/>
            </a:pPr>
            <a:endParaRPr lang="en-US" sz="1800" dirty="0">
              <a:solidFill>
                <a:srgbClr val="034EA2"/>
              </a:solidFill>
              <a:latin typeface="Titillium"/>
              <a:cs typeface="Calibri" panose="020F0502020204030204" pitchFamily="34" charset="0"/>
            </a:endParaRPr>
          </a:p>
        </p:txBody>
      </p:sp>
    </p:spTree>
    <p:extLst>
      <p:ext uri="{BB962C8B-B14F-4D97-AF65-F5344CB8AC3E}">
        <p14:creationId xmlns:p14="http://schemas.microsoft.com/office/powerpoint/2010/main" val="266881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45048-C629-40D2-B43E-969CAF0313C4}"/>
              </a:ext>
            </a:extLst>
          </p:cNvPr>
          <p:cNvPicPr>
            <a:picLocks noChangeAspect="1"/>
          </p:cNvPicPr>
          <p:nvPr/>
        </p:nvPicPr>
        <p:blipFill>
          <a:blip r:embed="rId3"/>
          <a:stretch>
            <a:fillRect/>
          </a:stretch>
        </p:blipFill>
        <p:spPr>
          <a:xfrm>
            <a:off x="911424" y="764704"/>
            <a:ext cx="9937104" cy="4824535"/>
          </a:xfrm>
          <a:prstGeom prst="rect">
            <a:avLst/>
          </a:prstGeom>
        </p:spPr>
      </p:pic>
      <p:sp>
        <p:nvSpPr>
          <p:cNvPr id="5" name="TextBox 4">
            <a:extLst>
              <a:ext uri="{FF2B5EF4-FFF2-40B4-BE49-F238E27FC236}">
                <a16:creationId xmlns:a16="http://schemas.microsoft.com/office/drawing/2014/main" id="{F146BEDE-56E9-441C-A1C6-53085C31C65C}"/>
              </a:ext>
            </a:extLst>
          </p:cNvPr>
          <p:cNvSpPr txBox="1"/>
          <p:nvPr/>
        </p:nvSpPr>
        <p:spPr>
          <a:xfrm>
            <a:off x="2891644" y="870185"/>
            <a:ext cx="5976664" cy="4613571"/>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Upscaling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RIS</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Capacity Building</a:t>
            </a:r>
          </a:p>
          <a:p>
            <a:pPr algn="ctr">
              <a:lnSpc>
                <a:spcPct val="150000"/>
              </a:lnSpc>
              <a:defRPr/>
            </a:pPr>
            <a:r>
              <a:rPr lang="en-US" sz="4000">
                <a:solidFill>
                  <a:srgbClr val="4472C4">
                    <a:lumMod val="50000"/>
                  </a:srgbClr>
                </a:solidFill>
                <a:latin typeface="Titillium" panose="00000500000000000000" pitchFamily="50" charset="0"/>
              </a:rPr>
              <a:t>RIS Innovation </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Education  (+ RIS Education) </a:t>
            </a:r>
          </a:p>
        </p:txBody>
      </p:sp>
      <p:sp>
        <p:nvSpPr>
          <p:cNvPr id="3" name="Θέση αριθμού διαφάνειας 2">
            <a:extLst>
              <a:ext uri="{FF2B5EF4-FFF2-40B4-BE49-F238E27FC236}">
                <a16:creationId xmlns:a16="http://schemas.microsoft.com/office/drawing/2014/main" id="{E4D9A2ED-C142-75CD-37EE-BED486028FFC}"/>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31</a:t>
            </a:fld>
            <a:endParaRPr lang="en-US" altLang="en-US"/>
          </a:p>
        </p:txBody>
      </p:sp>
    </p:spTree>
    <p:extLst>
      <p:ext uri="{BB962C8B-B14F-4D97-AF65-F5344CB8AC3E}">
        <p14:creationId xmlns:p14="http://schemas.microsoft.com/office/powerpoint/2010/main" val="106460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64CACF6-2D1D-5B71-840E-C5C39342FDF5}"/>
              </a:ext>
            </a:extLst>
          </p:cNvPr>
          <p:cNvGraphicFramePr>
            <a:graphicFrameLocks noGrp="1"/>
          </p:cNvGraphicFramePr>
          <p:nvPr>
            <p:extLst>
              <p:ext uri="{D42A27DB-BD31-4B8C-83A1-F6EECF244321}">
                <p14:modId xmlns:p14="http://schemas.microsoft.com/office/powerpoint/2010/main" val="2365226732"/>
              </p:ext>
            </p:extLst>
          </p:nvPr>
        </p:nvGraphicFramePr>
        <p:xfrm>
          <a:off x="437873" y="1988410"/>
          <a:ext cx="11290664" cy="4078080"/>
        </p:xfrm>
        <a:graphic>
          <a:graphicData uri="http://schemas.openxmlformats.org/drawingml/2006/table">
            <a:tbl>
              <a:tblPr>
                <a:tableStyleId>{BC89EF96-8CEA-46FF-86C4-4CE0E7609802}</a:tableStyleId>
              </a:tblPr>
              <a:tblGrid>
                <a:gridCol w="3071705">
                  <a:extLst>
                    <a:ext uri="{9D8B030D-6E8A-4147-A177-3AD203B41FA5}">
                      <a16:colId xmlns:a16="http://schemas.microsoft.com/office/drawing/2014/main" val="3384974895"/>
                    </a:ext>
                  </a:extLst>
                </a:gridCol>
                <a:gridCol w="8218959">
                  <a:extLst>
                    <a:ext uri="{9D8B030D-6E8A-4147-A177-3AD203B41FA5}">
                      <a16:colId xmlns:a16="http://schemas.microsoft.com/office/drawing/2014/main" val="363493650"/>
                    </a:ext>
                  </a:extLst>
                </a:gridCol>
              </a:tblGrid>
              <a:tr h="34876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Consortium (No. of partners)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min. 2 - max. 4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(from </a:t>
                      </a:r>
                      <a:r>
                        <a:rPr lang="en-GB" sz="1600" b="1" i="0" u="none" strike="noStrike" kern="1200">
                          <a:solidFill>
                            <a:srgbClr val="004393"/>
                          </a:solidFill>
                          <a:effectLst/>
                          <a:latin typeface="Titillium" panose="00000500000000000000"/>
                          <a:ea typeface="+mn-ea"/>
                          <a:cs typeface="Calibri Light" panose="020F0302020204030204" pitchFamily="34" charset="0"/>
                        </a:rPr>
                        <a:t>min. 2 countries</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75540326"/>
                  </a:ext>
                </a:extLst>
              </a:tr>
              <a:tr h="56803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Lead project participant</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must be a </a:t>
                      </a:r>
                      <a:r>
                        <a:rPr lang="en-GB" sz="1600" b="1" i="0" u="none" strike="noStrike" kern="1200">
                          <a:solidFill>
                            <a:srgbClr val="004393"/>
                          </a:solidFill>
                          <a:effectLst/>
                          <a:latin typeface="Titillium" panose="00000500000000000000"/>
                          <a:ea typeface="+mn-ea"/>
                          <a:cs typeface="Calibri Light" panose="020F0302020204030204" pitchFamily="34" charset="0"/>
                        </a:rPr>
                        <a:t>Core or Associate Partner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(or Linked Third Party to a Core or Associate Partner) of EIT RawMaterials by the time the project starts</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8800855"/>
                  </a:ext>
                </a:extLst>
              </a:tr>
              <a:tr h="34876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TRL level at start/end</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min. 6 at start/ min. 8 at end</a:t>
                      </a:r>
                      <a:endParaRPr lang="en-GB" sz="1600" b="1"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55455137"/>
                  </a:ext>
                </a:extLst>
              </a:tr>
              <a:tr h="34876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RIS Task Partners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Yes, can have (but must be selected via open call)</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38292888"/>
                  </a:ext>
                </a:extLst>
              </a:tr>
              <a:tr h="56803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Budget Size</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s-ES" sz="1600" b="1" i="0" u="none" strike="noStrike" kern="1200">
                          <a:solidFill>
                            <a:srgbClr val="004393"/>
                          </a:solidFill>
                          <a:effectLst/>
                          <a:latin typeface="Titillium" panose="00000500000000000000"/>
                          <a:ea typeface="+mn-ea"/>
                          <a:cs typeface="Calibri Light" panose="020F0302020204030204" pitchFamily="34" charset="0"/>
                        </a:rPr>
                        <a:t>Up to 500,000</a:t>
                      </a:r>
                      <a:r>
                        <a:rPr lang="el-GR" sz="1600" b="1" i="0" u="none" strike="noStrike" kern="1200">
                          <a:solidFill>
                            <a:srgbClr val="004393"/>
                          </a:solidFill>
                          <a:effectLst/>
                          <a:latin typeface="Titillium" panose="00000500000000000000"/>
                          <a:ea typeface="+mn-ea"/>
                          <a:cs typeface="Calibri Light" panose="020F0302020204030204" pitchFamily="34" charset="0"/>
                        </a:rPr>
                        <a:t>€ </a:t>
                      </a:r>
                      <a:r>
                        <a:rPr lang="es-ES" sz="1600" b="1" i="0" u="none" strike="noStrike" kern="1200">
                          <a:solidFill>
                            <a:srgbClr val="004393"/>
                          </a:solidFill>
                          <a:effectLst/>
                          <a:latin typeface="Titillium" panose="00000500000000000000"/>
                          <a:ea typeface="+mn-ea"/>
                          <a:cs typeface="Calibri Light" panose="020F0302020204030204" pitchFamily="34" charset="0"/>
                        </a:rPr>
                        <a:t>of EIT Funding (Phase 1</a:t>
                      </a:r>
                      <a:r>
                        <a:rPr lang="es-ES" sz="1600" b="0" i="0" u="none" strike="noStrike" kern="1200">
                          <a:solidFill>
                            <a:srgbClr val="004393"/>
                          </a:solidFill>
                          <a:effectLst/>
                          <a:latin typeface="Titillium" panose="00000500000000000000"/>
                          <a:ea typeface="+mn-ea"/>
                          <a:cs typeface="Calibri Light" panose="020F0302020204030204" pitchFamily="34" charset="0"/>
                        </a:rPr>
                        <a:t>) </a:t>
                      </a:r>
                      <a:r>
                        <a:rPr lang="es-E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and in case of successful interim evaluation and continuation to Phase 2</a:t>
                      </a:r>
                      <a:r>
                        <a:rPr lang="es-ES" sz="1600" b="0" i="0" u="none" strike="noStrike" kern="1200">
                          <a:solidFill>
                            <a:srgbClr val="004393"/>
                          </a:solidFill>
                          <a:effectLst/>
                          <a:latin typeface="Titillium" panose="00000500000000000000"/>
                          <a:ea typeface="+mn-ea"/>
                          <a:cs typeface="Calibri Light" panose="020F0302020204030204" pitchFamily="34" charset="0"/>
                        </a:rPr>
                        <a:t> </a:t>
                      </a:r>
                      <a:r>
                        <a:rPr lang="es-ES" sz="1600" b="1" i="0" u="none" strike="noStrike" kern="1200">
                          <a:solidFill>
                            <a:srgbClr val="004393"/>
                          </a:solidFill>
                          <a:effectLst/>
                          <a:latin typeface="Titillium" panose="00000500000000000000"/>
                          <a:ea typeface="+mn-ea"/>
                          <a:cs typeface="Calibri Light" panose="020F0302020204030204" pitchFamily="34" charset="0"/>
                        </a:rPr>
                        <a:t>additional 300</a:t>
                      </a:r>
                      <a:r>
                        <a:rPr lang="el-GR" sz="1600" b="1" i="0" u="none" strike="noStrike" kern="1200">
                          <a:solidFill>
                            <a:srgbClr val="004393"/>
                          </a:solidFill>
                          <a:effectLst/>
                          <a:latin typeface="Titillium" panose="00000500000000000000"/>
                          <a:ea typeface="+mn-ea"/>
                          <a:cs typeface="Calibri Light" panose="020F0302020204030204" pitchFamily="34" charset="0"/>
                        </a:rPr>
                        <a:t>,000</a:t>
                      </a:r>
                      <a:r>
                        <a:rPr lang="es-ES" sz="1600" b="1" i="0" u="none" strike="noStrike" kern="1200">
                          <a:solidFill>
                            <a:srgbClr val="004393"/>
                          </a:solidFill>
                          <a:effectLst/>
                          <a:latin typeface="Titillium" panose="00000500000000000000"/>
                          <a:ea typeface="+mn-ea"/>
                          <a:cs typeface="Calibri Light" panose="020F0302020204030204" pitchFamily="34" charset="0"/>
                        </a:rPr>
                        <a:t>-500</a:t>
                      </a:r>
                      <a:r>
                        <a:rPr lang="el-GR" sz="1600" b="1" i="0" u="none" strike="noStrike" kern="1200">
                          <a:solidFill>
                            <a:srgbClr val="004393"/>
                          </a:solidFill>
                          <a:effectLst/>
                          <a:latin typeface="Titillium" panose="00000500000000000000"/>
                          <a:ea typeface="+mn-ea"/>
                          <a:cs typeface="Calibri Light" panose="020F0302020204030204" pitchFamily="34" charset="0"/>
                        </a:rPr>
                        <a:t>,000€ ο</a:t>
                      </a:r>
                      <a:r>
                        <a:rPr lang="es-ES" sz="1600" b="1" i="0" u="none" strike="noStrike" kern="1200">
                          <a:solidFill>
                            <a:srgbClr val="004393"/>
                          </a:solidFill>
                          <a:effectLst/>
                          <a:latin typeface="Titillium" panose="00000500000000000000"/>
                          <a:ea typeface="+mn-ea"/>
                          <a:cs typeface="Calibri Light" panose="020F0302020204030204" pitchFamily="34" charset="0"/>
                        </a:rPr>
                        <a:t>f EIT Funding</a:t>
                      </a:r>
                      <a:r>
                        <a:rPr lang="es-ES" sz="1600" b="0" i="0" u="none" strike="noStrike" kern="1200">
                          <a:solidFill>
                            <a:srgbClr val="004393"/>
                          </a:solidFill>
                          <a:effectLst/>
                          <a:latin typeface="Titillium" panose="00000500000000000000"/>
                          <a:ea typeface="+mn-ea"/>
                          <a:cs typeface="Calibri Light" panose="020F0302020204030204" pitchFamily="34" charset="0"/>
                        </a:rPr>
                        <a:t>.</a:t>
                      </a:r>
                      <a:endParaRPr lang="es-ES" sz="1600" b="0"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94276641"/>
                  </a:ext>
                </a:extLst>
              </a:tr>
              <a:tr h="56803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Min. Co-funding (% of Total project funding)</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GB" sz="1600" b="1" i="0" u="none" strike="noStrike" kern="1200">
                          <a:solidFill>
                            <a:srgbClr val="004393"/>
                          </a:solidFill>
                          <a:effectLst/>
                          <a:latin typeface="Titillium" panose="00000500000000000000"/>
                          <a:ea typeface="+mn-ea"/>
                          <a:cs typeface="Calibri Light" panose="020F0302020204030204" pitchFamily="34" charset="0"/>
                        </a:rPr>
                        <a:t>20%</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3510110"/>
                  </a:ext>
                </a:extLst>
              </a:tr>
              <a:tr h="5680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Duration</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2 years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(will be implemented in </a:t>
                      </a:r>
                      <a:r>
                        <a:rPr lang="en-GB" sz="1600" b="1"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2 phases</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but the consortium applies</a:t>
                      </a:r>
                      <a:b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b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only once for both phases (Phase 1= 1 year - review and go/no-go decision - Phase 2=1 year)</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41297829"/>
                  </a:ext>
                </a:extLst>
              </a:tr>
              <a:tr h="3487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Core KPI target mandatory</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Yes (EIT core KPIs)</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4044562"/>
                  </a:ext>
                </a:extLst>
              </a:tr>
            </a:tbl>
          </a:graphicData>
        </a:graphic>
      </p:graphicFrame>
      <p:sp>
        <p:nvSpPr>
          <p:cNvPr id="5" name="Text Placeholder 1">
            <a:extLst>
              <a:ext uri="{FF2B5EF4-FFF2-40B4-BE49-F238E27FC236}">
                <a16:creationId xmlns:a16="http://schemas.microsoft.com/office/drawing/2014/main" id="{91A3913B-F604-5895-5C64-C00C9442E33D}"/>
              </a:ext>
            </a:extLst>
          </p:cNvPr>
          <p:cNvSpPr txBox="1">
            <a:spLocks/>
          </p:cNvSpPr>
          <p:nvPr/>
        </p:nvSpPr>
        <p:spPr bwMode="auto">
          <a:xfrm>
            <a:off x="360000" y="799706"/>
            <a:ext cx="11510008" cy="1106966"/>
          </a:xfrm>
          <a:prstGeom prst="roundRect">
            <a:avLst>
              <a:gd name="adj" fmla="val 18318"/>
            </a:avLst>
          </a:prstGeom>
          <a:solidFill>
            <a:srgbClr val="73C4EE">
              <a:alpha val="15000"/>
            </a:srgbClr>
          </a:solidFill>
          <a:ln/>
        </p:spPr>
        <p:txBody>
          <a:bodyPr vert="horz" wrap="square" lIns="144000" tIns="0" rIns="0" bIns="0" rtlCol="0" anchor="ctr" anchorCtr="0">
            <a:noAutofit/>
          </a:bodyPr>
          <a:lstStyle>
            <a:defPPr>
              <a:defRPr lang="en-US"/>
            </a:defPPr>
            <a:lvl1pPr marL="0" marR="0" lvl="0" indent="0" defTabSz="914400" eaLnBrk="1" fontAlgn="auto" latinLnBrk="0" hangingPunct="1">
              <a:lnSpc>
                <a:spcPct val="100000"/>
              </a:lnSpc>
              <a:spcBef>
                <a:spcPts val="500"/>
              </a:spcBef>
              <a:spcAft>
                <a:spcPts val="500"/>
              </a:spcAft>
              <a:buClr>
                <a:srgbClr val="6BB745"/>
              </a:buClr>
              <a:buSzPct val="100000"/>
              <a:buFont typeface="Arial" panose="020B0604020202020204" pitchFamily="34" charset="0"/>
              <a:buNone/>
              <a:tabLst/>
              <a:defRPr kumimoji="0" sz="1800" b="0" i="0" u="none" strike="noStrike" cap="none" spc="0" normalizeH="0" baseline="0">
                <a:ln>
                  <a:noFill/>
                </a:ln>
                <a:solidFill>
                  <a:srgbClr val="034EA2"/>
                </a:solidFill>
                <a:effectLst/>
                <a:uLnTx/>
                <a:uFillTx/>
                <a:latin typeface="Titillium" panose="00000500000000000000"/>
                <a:cs typeface="Calibri Light" panose="020F0302020204030204" pitchFamily="34" charset="0"/>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dirty="0">
                <a:solidFill>
                  <a:schemeClr val="tx1">
                    <a:lumMod val="85000"/>
                    <a:lumOff val="15000"/>
                  </a:schemeClr>
                </a:solidFill>
              </a:rPr>
              <a:t>RIS Innovation Projects based on </a:t>
            </a:r>
            <a:r>
              <a:rPr lang="en-US" b="1"/>
              <a:t>validated technologies </a:t>
            </a:r>
            <a:r>
              <a:rPr lang="en-US" dirty="0">
                <a:solidFill>
                  <a:schemeClr val="tx1">
                    <a:lumMod val="85000"/>
                    <a:lumOff val="15000"/>
                  </a:schemeClr>
                </a:solidFill>
              </a:rPr>
              <a:t>that need additional step(s) for </a:t>
            </a:r>
            <a:r>
              <a:rPr lang="en-US" b="1"/>
              <a:t>testing</a:t>
            </a:r>
            <a:r>
              <a:rPr lang="en-US"/>
              <a:t>, </a:t>
            </a:r>
            <a:r>
              <a:rPr lang="en-US" b="1"/>
              <a:t>demonstration</a:t>
            </a:r>
            <a:r>
              <a:rPr lang="en-US"/>
              <a:t>, </a:t>
            </a:r>
            <a:r>
              <a:rPr lang="en-US" b="1"/>
              <a:t>proof of concept</a:t>
            </a:r>
            <a:r>
              <a:rPr lang="en-US" b="1" dirty="0">
                <a:solidFill>
                  <a:schemeClr val="tx1">
                    <a:lumMod val="85000"/>
                    <a:lumOff val="15000"/>
                  </a:schemeClr>
                </a:solidFill>
              </a:rPr>
              <a:t> </a:t>
            </a:r>
            <a:r>
              <a:rPr lang="en-US" dirty="0">
                <a:solidFill>
                  <a:schemeClr val="tx1">
                    <a:lumMod val="85000"/>
                    <a:lumOff val="15000"/>
                  </a:schemeClr>
                </a:solidFill>
              </a:rPr>
              <a:t>and </a:t>
            </a:r>
            <a:r>
              <a:rPr lang="en-US" b="1"/>
              <a:t>up-scaling</a:t>
            </a:r>
            <a:r>
              <a:rPr lang="en-US"/>
              <a:t> </a:t>
            </a:r>
            <a:r>
              <a:rPr lang="en-US" dirty="0">
                <a:solidFill>
                  <a:schemeClr val="tx1">
                    <a:lumMod val="85000"/>
                    <a:lumOff val="15000"/>
                  </a:schemeClr>
                </a:solidFill>
              </a:rPr>
              <a:t>prior to commercialization. The purpose of these Projects is to support good technologies, products, and services that are currently under development</a:t>
            </a:r>
            <a:r>
              <a:rPr lang="en-US"/>
              <a:t> </a:t>
            </a:r>
            <a:r>
              <a:rPr lang="en-US" b="1"/>
              <a:t>in RIS countries to reach market entry</a:t>
            </a:r>
            <a:r>
              <a:rPr lang="en-US"/>
              <a:t>.</a:t>
            </a:r>
          </a:p>
        </p:txBody>
      </p:sp>
      <p:sp>
        <p:nvSpPr>
          <p:cNvPr id="10" name="Rounded Rectangle 9">
            <a:extLst>
              <a:ext uri="{FF2B5EF4-FFF2-40B4-BE49-F238E27FC236}">
                <a16:creationId xmlns:a16="http://schemas.microsoft.com/office/drawing/2014/main" id="{4A1D8618-C348-E8E5-D833-2B462E38B456}"/>
              </a:ext>
            </a:extLst>
          </p:cNvPr>
          <p:cNvSpPr/>
          <p:nvPr/>
        </p:nvSpPr>
        <p:spPr>
          <a:xfrm>
            <a:off x="450669" y="1970054"/>
            <a:ext cx="11290663" cy="4078080"/>
          </a:xfrm>
          <a:prstGeom prst="roundRect">
            <a:avLst>
              <a:gd name="adj" fmla="val 574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
            <a:extLst>
              <a:ext uri="{FF2B5EF4-FFF2-40B4-BE49-F238E27FC236}">
                <a16:creationId xmlns:a16="http://schemas.microsoft.com/office/drawing/2014/main" id="{0BE1BB9F-07A3-DBC5-5BE3-CB225F2754C2}"/>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8" name="Title 2">
            <a:extLst>
              <a:ext uri="{FF2B5EF4-FFF2-40B4-BE49-F238E27FC236}">
                <a16:creationId xmlns:a16="http://schemas.microsoft.com/office/drawing/2014/main" id="{C5CF03CC-2F3E-D152-4724-08D8608AA46B}"/>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Innovation KAVA Projects (1/3) - Description</a:t>
            </a:r>
          </a:p>
        </p:txBody>
      </p:sp>
      <p:sp>
        <p:nvSpPr>
          <p:cNvPr id="2" name="Θέση αριθμού διαφάνειας 2">
            <a:extLst>
              <a:ext uri="{FF2B5EF4-FFF2-40B4-BE49-F238E27FC236}">
                <a16:creationId xmlns:a16="http://schemas.microsoft.com/office/drawing/2014/main" id="{2CA5285B-DBD8-31A9-7241-E45CD715DC88}"/>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32</a:t>
            </a:fld>
            <a:endParaRPr lang="en-US" altLang="en-US"/>
          </a:p>
        </p:txBody>
      </p:sp>
    </p:spTree>
    <p:extLst>
      <p:ext uri="{BB962C8B-B14F-4D97-AF65-F5344CB8AC3E}">
        <p14:creationId xmlns:p14="http://schemas.microsoft.com/office/powerpoint/2010/main" val="308237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FA42C22-F483-4D4D-7D56-6F68D5C0E6E2}"/>
              </a:ext>
            </a:extLst>
          </p:cNvPr>
          <p:cNvGraphicFramePr>
            <a:graphicFrameLocks noGrp="1"/>
          </p:cNvGraphicFramePr>
          <p:nvPr>
            <p:extLst>
              <p:ext uri="{D42A27DB-BD31-4B8C-83A1-F6EECF244321}">
                <p14:modId xmlns:p14="http://schemas.microsoft.com/office/powerpoint/2010/main" val="1700069165"/>
              </p:ext>
            </p:extLst>
          </p:nvPr>
        </p:nvGraphicFramePr>
        <p:xfrm>
          <a:off x="360000" y="982681"/>
          <a:ext cx="11491198" cy="4762910"/>
        </p:xfrm>
        <a:graphic>
          <a:graphicData uri="http://schemas.openxmlformats.org/drawingml/2006/table">
            <a:tbl>
              <a:tblPr>
                <a:tableStyleId>{BC89EF96-8CEA-46FF-86C4-4CE0E7609802}</a:tableStyleId>
              </a:tblPr>
              <a:tblGrid>
                <a:gridCol w="3080430">
                  <a:extLst>
                    <a:ext uri="{9D8B030D-6E8A-4147-A177-3AD203B41FA5}">
                      <a16:colId xmlns:a16="http://schemas.microsoft.com/office/drawing/2014/main" val="3384974895"/>
                    </a:ext>
                  </a:extLst>
                </a:gridCol>
                <a:gridCol w="8410768">
                  <a:extLst>
                    <a:ext uri="{9D8B030D-6E8A-4147-A177-3AD203B41FA5}">
                      <a16:colId xmlns:a16="http://schemas.microsoft.com/office/drawing/2014/main" val="363493650"/>
                    </a:ext>
                  </a:extLst>
                </a:gridCol>
              </a:tblGrid>
              <a:tr h="627422">
                <a:tc>
                  <a:txBody>
                    <a:bodyPr/>
                    <a:lstStyle/>
                    <a:p>
                      <a:pPr algn="l" fontAlgn="ctr"/>
                      <a:endParaRPr lang="en-GB" sz="1600" b="1" i="0" u="none" strike="noStrike" kern="120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More than 50% of EIT funding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requested by the Consortium must be </a:t>
                      </a:r>
                      <a:r>
                        <a:rPr lang="en-GB" sz="1600" b="1" i="0" u="none" strike="noStrike" kern="1200">
                          <a:solidFill>
                            <a:srgbClr val="004393"/>
                          </a:solidFill>
                          <a:effectLst/>
                          <a:latin typeface="Titillium" panose="00000500000000000000"/>
                          <a:ea typeface="+mn-ea"/>
                          <a:cs typeface="Calibri Light" panose="020F0302020204030204" pitchFamily="34" charset="0"/>
                        </a:rPr>
                        <a:t>allocated</a:t>
                      </a:r>
                      <a:r>
                        <a:rPr lang="en-GB" sz="1600" b="0" i="0" u="none" strike="noStrike" kern="1200">
                          <a:solidFill>
                            <a:srgbClr val="004393"/>
                          </a:solidFill>
                          <a:effectLst/>
                          <a:latin typeface="Titillium" panose="00000500000000000000"/>
                          <a:ea typeface="+mn-ea"/>
                          <a:cs typeface="Calibri Light" panose="020F0302020204030204" pitchFamily="34" charset="0"/>
                        </a:rPr>
                        <a:t> </a:t>
                      </a:r>
                      <a:r>
                        <a:rPr lang="en-GB" sz="1600" b="1" i="0" u="none" strike="noStrike" kern="1200">
                          <a:solidFill>
                            <a:srgbClr val="004393"/>
                          </a:solidFill>
                          <a:effectLst/>
                          <a:latin typeface="Titillium" panose="00000500000000000000"/>
                          <a:ea typeface="+mn-ea"/>
                          <a:cs typeface="Calibri Light" panose="020F0302020204030204" pitchFamily="34" charset="0"/>
                        </a:rPr>
                        <a:t>to RIS partners</a:t>
                      </a:r>
                      <a:r>
                        <a:rPr lang="en-GB" sz="1600" b="0" i="0" u="none" strike="noStrike" kern="1200">
                          <a:solidFill>
                            <a:srgbClr val="004393"/>
                          </a:solidFill>
                          <a:effectLst/>
                          <a:latin typeface="Titillium" panose="00000500000000000000"/>
                          <a:ea typeface="+mn-ea"/>
                          <a:cs typeface="Calibri Light" panose="020F0302020204030204" pitchFamily="34" charset="0"/>
                        </a:rPr>
                        <a:t>.</a:t>
                      </a:r>
                      <a:endParaRPr lang="en-GB" sz="1600" b="0"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540326"/>
                  </a:ext>
                </a:extLst>
              </a:tr>
              <a:tr h="959288">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Commercialisation</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Must aim for </a:t>
                      </a:r>
                      <a:r>
                        <a:rPr lang="en-GB" sz="1600" b="1" i="0" u="none" strike="noStrike" kern="1200">
                          <a:solidFill>
                            <a:srgbClr val="004393"/>
                          </a:solidFill>
                          <a:effectLst/>
                          <a:latin typeface="Titillium" panose="00000500000000000000"/>
                          <a:ea typeface="+mn-ea"/>
                          <a:cs typeface="Calibri Light" panose="020F0302020204030204" pitchFamily="34" charset="0"/>
                        </a:rPr>
                        <a:t>market introduction and/or a commercial use within 2 years (or less) after the end of Phase 2 of the Project</a:t>
                      </a:r>
                      <a:r>
                        <a:rPr lang="en-GB" sz="1600" b="0" i="0" u="none" strike="noStrike" kern="1200">
                          <a:solidFill>
                            <a:srgbClr val="004393"/>
                          </a:solidFill>
                          <a:effectLst/>
                          <a:latin typeface="Titillium" panose="00000500000000000000"/>
                          <a:ea typeface="+mn-ea"/>
                          <a:cs typeface="Calibri Light" panose="020F0302020204030204" pitchFamily="34" charset="0"/>
                        </a:rPr>
                        <a: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and Proposal of shorter duration for market introduction and/or commercial use will be favourably evaluated.</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800855"/>
                  </a:ext>
                </a:extLst>
              </a:tr>
              <a:tr h="638891">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FSM</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spcAft>
                          <a:spcPts val="600"/>
                        </a:spcAft>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EIT RawMaterials funds a project </a:t>
                      </a:r>
                      <a:r>
                        <a:rPr lang="en-GB" sz="1600" b="1" i="0" u="none" strike="noStrike" kern="1200">
                          <a:solidFill>
                            <a:srgbClr val="004393"/>
                          </a:solidFill>
                          <a:effectLst/>
                          <a:latin typeface="Titillium" panose="00000500000000000000"/>
                          <a:ea typeface="+mn-ea"/>
                          <a:cs typeface="Calibri Light" panose="020F0302020204030204" pitchFamily="34" charset="0"/>
                        </a:rPr>
                        <a:t>by obtaining a percentage of the share capital of the Project company or any alternative funding structures </a:t>
                      </a:r>
                      <a:r>
                        <a:rPr lang="en-GB" sz="1600" b="0" i="0" u="none" strike="noStrike" kern="1200">
                          <a:solidFill>
                            <a:srgbClr val="004393"/>
                          </a:solidFill>
                          <a:effectLst/>
                          <a:latin typeface="Titillium" panose="00000500000000000000"/>
                          <a:ea typeface="+mn-ea"/>
                          <a:cs typeface="Calibri Light" panose="020F0302020204030204" pitchFamily="34" charset="0"/>
                        </a:rPr>
                        <a:t>(</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only be considered on an exceptional basis and for specific reasons)</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455137"/>
                  </a:ext>
                </a:extLst>
              </a:tr>
              <a:tr h="598370">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Market Analysis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600" b="1" i="0" u="none" strike="noStrike" kern="1200">
                          <a:solidFill>
                            <a:srgbClr val="004393"/>
                          </a:solidFill>
                          <a:effectLst/>
                          <a:latin typeface="Titillium" panose="00000500000000000000"/>
                          <a:ea typeface="+mn-ea"/>
                          <a:cs typeface="Calibri Light" panose="020F0302020204030204" pitchFamily="34" charset="0"/>
                        </a:rPr>
                        <a:t>Preliminary Market analysis must be included in the Proposal</a:t>
                      </a:r>
                      <a:r>
                        <a:rPr lang="en-GB" sz="1600" b="0" i="0" u="none" strike="noStrike" kern="1200">
                          <a:solidFill>
                            <a:srgbClr val="004393"/>
                          </a:solidFill>
                          <a:effectLst/>
                          <a:latin typeface="Titillium" panose="00000500000000000000"/>
                          <a:ea typeface="+mn-ea"/>
                          <a:cs typeface="Calibri Light" panose="020F0302020204030204" pitchFamily="34" charset="0"/>
                        </a:rPr>
                        <a:t>.</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292888"/>
                  </a:ext>
                </a:extLst>
              </a:tr>
              <a:tr h="762173">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GTM Strategy</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All Proposals must include </a:t>
                      </a:r>
                      <a:r>
                        <a:rPr lang="el-GR"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in</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their activities plan a </a:t>
                      </a:r>
                      <a:r>
                        <a:rPr lang="en-GB" sz="1600" b="1" i="0" u="none" strike="noStrike" kern="1200">
                          <a:solidFill>
                            <a:srgbClr val="004393"/>
                          </a:solidFill>
                          <a:effectLst/>
                          <a:latin typeface="Titillium" panose="00000500000000000000"/>
                          <a:ea typeface="+mn-ea"/>
                          <a:cs typeface="Calibri Light" panose="020F0302020204030204" pitchFamily="34" charset="0"/>
                        </a:rPr>
                        <a:t>Go-to-market Strategy as a mandatory Deliverable at the end of Phase 1 of the Project </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(M12)</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1749667"/>
                  </a:ext>
                </a:extLst>
              </a:tr>
              <a:tr h="940137">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Market introduction and/or a commercial use</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600" b="1" i="0" u="none" strike="noStrike" kern="1200">
                          <a:solidFill>
                            <a:srgbClr val="004393"/>
                          </a:solidFill>
                          <a:effectLst/>
                          <a:latin typeface="Titillium" panose="00000500000000000000"/>
                          <a:ea typeface="+mn-ea"/>
                          <a:cs typeface="Calibri Light" panose="020F0302020204030204" pitchFamily="34" charset="0"/>
                        </a:rPr>
                        <a:t>Within 2 years (or less) after the end of Phase 2 of the Project</a:t>
                      </a: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 and Proposal of shorter duration for market introduction and/or commercial use will be favourably evaluated.</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964717"/>
                  </a:ext>
                </a:extLst>
              </a:tr>
            </a:tbl>
          </a:graphicData>
        </a:graphic>
      </p:graphicFrame>
      <p:sp>
        <p:nvSpPr>
          <p:cNvPr id="6" name="Text Placeholder 1">
            <a:extLst>
              <a:ext uri="{FF2B5EF4-FFF2-40B4-BE49-F238E27FC236}">
                <a16:creationId xmlns:a16="http://schemas.microsoft.com/office/drawing/2014/main" id="{0BE1BB9F-07A3-DBC5-5BE3-CB225F2754C2}"/>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8" name="Rounded Rectangle 7">
            <a:extLst>
              <a:ext uri="{FF2B5EF4-FFF2-40B4-BE49-F238E27FC236}">
                <a16:creationId xmlns:a16="http://schemas.microsoft.com/office/drawing/2014/main" id="{CE43EB79-8355-D417-4AA4-5A07D5393A1B}"/>
              </a:ext>
            </a:extLst>
          </p:cNvPr>
          <p:cNvSpPr/>
          <p:nvPr/>
        </p:nvSpPr>
        <p:spPr>
          <a:xfrm>
            <a:off x="350401" y="981244"/>
            <a:ext cx="11491199" cy="4762910"/>
          </a:xfrm>
          <a:prstGeom prst="roundRect">
            <a:avLst>
              <a:gd name="adj" fmla="val 372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BF6FA692-B7F4-533D-9B19-87BA36F91A93}"/>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Innovation KAVA Projects (2/3) - Description</a:t>
            </a:r>
          </a:p>
        </p:txBody>
      </p:sp>
      <p:sp>
        <p:nvSpPr>
          <p:cNvPr id="2" name="Θέση αριθμού διαφάνειας 2">
            <a:extLst>
              <a:ext uri="{FF2B5EF4-FFF2-40B4-BE49-F238E27FC236}">
                <a16:creationId xmlns:a16="http://schemas.microsoft.com/office/drawing/2014/main" id="{C6845A82-20AD-8E9B-E048-4D3789FA5431}"/>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33</a:t>
            </a:fld>
            <a:endParaRPr lang="en-US" altLang="en-US"/>
          </a:p>
        </p:txBody>
      </p:sp>
    </p:spTree>
    <p:extLst>
      <p:ext uri="{BB962C8B-B14F-4D97-AF65-F5344CB8AC3E}">
        <p14:creationId xmlns:p14="http://schemas.microsoft.com/office/powerpoint/2010/main" val="827317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546BCE9-707C-090D-5A0E-8ED0AE490C96}"/>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10" name="Title 2">
            <a:extLst>
              <a:ext uri="{FF2B5EF4-FFF2-40B4-BE49-F238E27FC236}">
                <a16:creationId xmlns:a16="http://schemas.microsoft.com/office/drawing/2014/main" id="{AC6AF63D-DDDD-EDC1-AED0-3D9B86FFEBA8}"/>
              </a:ext>
            </a:extLst>
          </p:cNvPr>
          <p:cNvSpPr>
            <a:spLocks noGrp="1"/>
          </p:cNvSpPr>
          <p:nvPr>
            <p:ph type="title"/>
          </p:nvPr>
        </p:nvSpPr>
        <p:spPr>
          <a:xfrm>
            <a:off x="360000" y="216000"/>
            <a:ext cx="11510008" cy="492443"/>
          </a:xfrm>
        </p:spPr>
        <p:txBody>
          <a:bodyPr>
            <a:noAutofit/>
          </a:bodyPr>
          <a:lstStyle/>
          <a:p>
            <a:pPr eaLnBrk="0" fontAlgn="base" hangingPunct="0">
              <a:lnSpc>
                <a:spcPct val="90000"/>
              </a:lnSpc>
              <a:spcBef>
                <a:spcPct val="0"/>
              </a:spcBef>
              <a:spcAft>
                <a:spcPct val="0"/>
              </a:spcAft>
            </a:pPr>
            <a:r>
              <a:rPr lang="en-US" sz="3200" b="1" cap="none">
                <a:solidFill>
                  <a:srgbClr val="6BB745"/>
                </a:solidFill>
                <a:latin typeface="Titillium" panose="00000500000000000000" pitchFamily="50" charset="0"/>
                <a:ea typeface="+mn-ea"/>
                <a:cs typeface="Calibri" panose="020F0502020204030204" pitchFamily="34" charset="0"/>
              </a:rPr>
              <a:t>RIS Innovation KAVA Projects (3/3) – Subm</a:t>
            </a:r>
            <a:r>
              <a:rPr lang="en-US" sz="3200" b="1">
                <a:solidFill>
                  <a:srgbClr val="6BB745"/>
                </a:solidFill>
                <a:latin typeface="Titillium" panose="00000500000000000000" pitchFamily="50" charset="0"/>
                <a:ea typeface="+mn-ea"/>
                <a:cs typeface="Calibri" panose="020F0502020204030204" pitchFamily="34" charset="0"/>
              </a:rPr>
              <a:t>ission</a:t>
            </a:r>
            <a:endParaRPr lang="en-US" sz="3200" b="1" cap="none">
              <a:solidFill>
                <a:srgbClr val="6BB745"/>
              </a:solidFill>
              <a:latin typeface="Titillium" panose="00000500000000000000" pitchFamily="50" charset="0"/>
              <a:ea typeface="+mn-ea"/>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F19B2A58-089E-68AE-5182-9BCDE78B8954}"/>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pPr/>
              <a:t>34</a:t>
            </a:fld>
            <a:endParaRPr lang="en-US" altLang="en-US"/>
          </a:p>
        </p:txBody>
      </p:sp>
      <p:sp>
        <p:nvSpPr>
          <p:cNvPr id="7" name="Text Placeholder 1">
            <a:extLst>
              <a:ext uri="{FF2B5EF4-FFF2-40B4-BE49-F238E27FC236}">
                <a16:creationId xmlns:a16="http://schemas.microsoft.com/office/drawing/2014/main" id="{DBD51FE7-706A-EC55-6078-1EFAE972ADF9}"/>
              </a:ext>
            </a:extLst>
          </p:cNvPr>
          <p:cNvSpPr txBox="1">
            <a:spLocks/>
          </p:cNvSpPr>
          <p:nvPr/>
        </p:nvSpPr>
        <p:spPr>
          <a:xfrm>
            <a:off x="344852" y="697246"/>
            <a:ext cx="11510008" cy="1021393"/>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034EA2"/>
                </a:solidFill>
                <a:effectLst/>
                <a:uLnTx/>
                <a:uFillTx/>
                <a:latin typeface="Titillium"/>
              </a:rPr>
              <a:t>2–Stage submission and evaluation process</a:t>
            </a:r>
            <a:endParaRPr lang="en-US">
              <a:solidFill>
                <a:srgbClr val="034EA2"/>
              </a:solidFill>
              <a:latin typeface="Titillium"/>
            </a:endParaRPr>
          </a:p>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Only Proposals receiving </a:t>
            </a:r>
            <a:r>
              <a:rPr kumimoji="0" lang="en-US" sz="1800" b="1" i="0" u="none" strike="noStrike" kern="1200" cap="none" spc="0" normalizeH="0" baseline="0" noProof="0">
                <a:ln>
                  <a:noFill/>
                </a:ln>
                <a:solidFill>
                  <a:srgbClr val="034EA2"/>
                </a:solidFill>
                <a:effectLst/>
                <a:uLnTx/>
                <a:uFillTx/>
                <a:latin typeface="Titillium"/>
              </a:rPr>
              <a:t>“yes” to all of the 6 following criteria at Evaluation Stage 1 </a:t>
            </a:r>
            <a:r>
              <a:rPr kumimoji="0" lang="en-US" sz="1800" i="0" u="none" strike="noStrike" kern="1200" cap="none" spc="0" normalizeH="0" baseline="0" noProof="0" dirty="0">
                <a:ln>
                  <a:noFill/>
                </a:ln>
                <a:solidFill>
                  <a:schemeClr val="tx1">
                    <a:lumMod val="85000"/>
                    <a:lumOff val="15000"/>
                  </a:schemeClr>
                </a:solidFill>
                <a:effectLst/>
                <a:uLnTx/>
                <a:uFillTx/>
                <a:latin typeface="Titillium"/>
              </a:rPr>
              <a:t>will be invited to submit a FINAL Proposal in Evaluation Stage 2.</a:t>
            </a:r>
          </a:p>
        </p:txBody>
      </p:sp>
      <p:sp>
        <p:nvSpPr>
          <p:cNvPr id="12" name="Text Placeholder 1">
            <a:extLst>
              <a:ext uri="{FF2B5EF4-FFF2-40B4-BE49-F238E27FC236}">
                <a16:creationId xmlns:a16="http://schemas.microsoft.com/office/drawing/2014/main" id="{751DE7B9-B5DD-2358-AF42-E663116148C8}"/>
              </a:ext>
            </a:extLst>
          </p:cNvPr>
          <p:cNvSpPr txBox="1">
            <a:spLocks/>
          </p:cNvSpPr>
          <p:nvPr/>
        </p:nvSpPr>
        <p:spPr>
          <a:xfrm>
            <a:off x="377509" y="1751353"/>
            <a:ext cx="11510008" cy="4275525"/>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034EA2"/>
              </a:buClr>
              <a:buSzPct val="100000"/>
              <a:buFont typeface="Arial" panose="020B0604020202020204" pitchFamily="34" charset="0"/>
              <a:buNone/>
              <a:tabLst/>
              <a:defRPr/>
            </a:pPr>
            <a:r>
              <a:rPr lang="en-US" sz="1800" b="1" dirty="0">
                <a:solidFill>
                  <a:srgbClr val="034EA2"/>
                </a:solidFill>
                <a:latin typeface="Titillium"/>
              </a:rPr>
              <a:t>Stage 1 Evaluation Criteria for “DRAFT Proposals”:</a:t>
            </a:r>
          </a:p>
          <a:p>
            <a:pPr marL="266700" marR="0" lvl="0" indent="-266700" algn="just" defTabSz="914400" rtl="0" eaLnBrk="1" fontAlgn="auto" latinLnBrk="0" hangingPunct="1">
              <a:lnSpc>
                <a:spcPct val="100000"/>
              </a:lnSpc>
              <a:spcBef>
                <a:spcPts val="60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Alignment with </a:t>
            </a:r>
            <a:r>
              <a:rPr kumimoji="0" lang="en-US" sz="1700" b="1" i="0" u="none" strike="noStrike" kern="1200" cap="none" spc="0" normalizeH="0" baseline="0" noProof="0">
                <a:ln>
                  <a:noFill/>
                </a:ln>
                <a:solidFill>
                  <a:srgbClr val="034EA2"/>
                </a:solidFill>
                <a:effectLst/>
                <a:uLnTx/>
                <a:uFillTx/>
                <a:latin typeface="Titillium"/>
              </a:rPr>
              <a:t>Strategic Agenda of EIT </a:t>
            </a:r>
            <a:r>
              <a:rPr kumimoji="0" lang="en-US" sz="1700" b="1" i="0" u="none" strike="noStrike" kern="1200" cap="none" spc="0" normalizeH="0" baseline="0" noProof="0" err="1">
                <a:ln>
                  <a:noFill/>
                </a:ln>
                <a:solidFill>
                  <a:srgbClr val="034EA2"/>
                </a:solidFill>
                <a:effectLst/>
                <a:uLnTx/>
                <a:uFillTx/>
                <a:latin typeface="Titillium"/>
              </a:rPr>
              <a:t>RawMaterials</a:t>
            </a:r>
            <a:r>
              <a:rPr kumimoji="0" lang="en-US" sz="1700" b="1" i="0" u="none" strike="noStrike" kern="1200" cap="none" spc="0" normalizeH="0" baseline="0" noProof="0">
                <a:ln>
                  <a:noFill/>
                </a:ln>
                <a:solidFill>
                  <a:srgbClr val="034EA2"/>
                </a:solidFill>
                <a:effectLst/>
                <a:uLnTx/>
                <a:uFillTx/>
                <a:latin typeface="Titillium"/>
              </a:rPr>
              <a:t> 2021-2027</a:t>
            </a:r>
            <a:r>
              <a:rPr kumimoji="0" lang="en-US" sz="1700" b="0" i="0" u="none" strike="noStrike" kern="1200" cap="none" spc="0" normalizeH="0" baseline="0" noProof="0">
                <a:ln>
                  <a:noFill/>
                </a:ln>
                <a:solidFill>
                  <a:srgbClr val="034EA2"/>
                </a:solidFill>
                <a:effectLst/>
                <a:uLnTx/>
                <a:uFillTx/>
                <a:latin typeface="Titillium"/>
              </a:rPr>
              <a:t>.</a:t>
            </a:r>
          </a:p>
          <a:p>
            <a:pPr marL="266700" marR="0" lvl="0" indent="-266700" algn="just" defTabSz="914400" rtl="0" eaLnBrk="1" fontAlgn="auto" latinLnBrk="0" hangingPunct="1">
              <a:lnSpc>
                <a:spcPct val="100000"/>
              </a:lnSpc>
              <a:spcBef>
                <a:spcPts val="60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Clear impact of the solution shown (also by) selection of appropriate KPIs, </a:t>
            </a:r>
            <a:r>
              <a:rPr kumimoji="0" lang="en-US" sz="1700" b="1" i="0" u="none" strike="noStrike" kern="1200" cap="none" spc="0" normalizeH="0" baseline="0" noProof="0">
                <a:ln>
                  <a:noFill/>
                </a:ln>
                <a:solidFill>
                  <a:srgbClr val="034EA2"/>
                </a:solidFill>
                <a:effectLst/>
                <a:uLnTx/>
                <a:uFillTx/>
                <a:latin typeface="Titillium"/>
              </a:rPr>
              <a:t>targeting a minimum of 1 of the two EIT Core KPIs </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(EITHE02.4 and/or EITHE04.4) and their </a:t>
            </a:r>
            <a:r>
              <a:rPr kumimoji="0" lang="en-US" sz="1700" b="1" i="0" u="none" strike="noStrike" kern="1200" cap="none" spc="0" normalizeH="0" baseline="0" noProof="0">
                <a:ln>
                  <a:noFill/>
                </a:ln>
                <a:solidFill>
                  <a:srgbClr val="034EA2"/>
                </a:solidFill>
                <a:effectLst/>
                <a:uLnTx/>
                <a:uFillTx/>
                <a:latin typeface="Titillium"/>
              </a:rPr>
              <a:t>achievement during the funding period</a:t>
            </a:r>
            <a:r>
              <a:rPr kumimoji="0" lang="en-US" sz="1700" b="0" i="0" u="none" strike="noStrike" kern="1200" cap="none" spc="0" normalizeH="0" baseline="0" noProof="0">
                <a:ln>
                  <a:noFill/>
                </a:ln>
                <a:solidFill>
                  <a:srgbClr val="034EA2"/>
                </a:solidFill>
                <a:effectLst/>
                <a:uLnTx/>
                <a:uFillTx/>
                <a:latin typeface="Titillium"/>
              </a:rPr>
              <a:t>.</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Innovativeness of the solution clearly justified with a </a:t>
            </a:r>
            <a:r>
              <a:rPr kumimoji="0" lang="en-US" sz="1700" b="1" i="0" u="none" strike="noStrike" kern="1200" cap="none" spc="0" normalizeH="0" baseline="0" noProof="0">
                <a:ln>
                  <a:noFill/>
                </a:ln>
                <a:solidFill>
                  <a:srgbClr val="034EA2"/>
                </a:solidFill>
                <a:effectLst/>
                <a:uLnTx/>
                <a:uFillTx/>
                <a:latin typeface="Titillium"/>
              </a:rPr>
              <a:t>description of the state of the art and describing the competitive advantage</a:t>
            </a:r>
            <a:r>
              <a:rPr kumimoji="0" lang="en-US" sz="1700" b="0" i="0" u="none" strike="noStrike" kern="1200" cap="none" spc="0" normalizeH="0" baseline="0" noProof="0">
                <a:ln>
                  <a:noFill/>
                </a:ln>
                <a:solidFill>
                  <a:srgbClr val="034EA2"/>
                </a:solidFill>
                <a:effectLst/>
                <a:uLnTx/>
                <a:uFillTx/>
                <a:latin typeface="Titillium"/>
              </a:rPr>
              <a:t>.</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a:ln>
                  <a:noFill/>
                </a:ln>
                <a:solidFill>
                  <a:srgbClr val="034EA2"/>
                </a:solidFill>
                <a:effectLst/>
                <a:uLnTx/>
                <a:uFillTx/>
                <a:latin typeface="Titillium"/>
              </a:rPr>
              <a:t>Commercial attractiveness</a:t>
            </a:r>
            <a:r>
              <a:rPr kumimoji="0" lang="en-US" sz="1700" b="0" i="0" u="none" strike="noStrike" kern="1200" cap="none" spc="0" normalizeH="0" baseline="0" noProof="0">
                <a:ln>
                  <a:noFill/>
                </a:ln>
                <a:solidFill>
                  <a:srgbClr val="034EA2"/>
                </a:solidFill>
                <a:effectLst/>
                <a:uLnTx/>
                <a:uFillTx/>
                <a:latin typeface="Titillium"/>
              </a:rPr>
              <a:t>: </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Clearly identified products and/or services. How will you produce, deliver, sell them? What is your business model? </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a:ln>
                  <a:noFill/>
                </a:ln>
                <a:solidFill>
                  <a:srgbClr val="034EA2"/>
                </a:solidFill>
                <a:effectLst/>
                <a:uLnTx/>
                <a:uFillTx/>
                <a:latin typeface="Titillium"/>
              </a:rPr>
              <a:t>Commercialization capacity to enter the market</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 Who will produce/commercialize what? Do you have access to the potential end user and future customers for validation and piloting?</a:t>
            </a:r>
          </a:p>
          <a:p>
            <a:pPr marL="266700" marR="0" lvl="0" indent="-266700" algn="just" defTabSz="914400" rtl="0" eaLnBrk="1" fontAlgn="auto" latinLnBrk="0" hangingPunct="1">
              <a:lnSpc>
                <a:spcPct val="100000"/>
              </a:lnSpc>
              <a:spcBef>
                <a:spcPts val="0"/>
              </a:spcBef>
              <a:spcAft>
                <a:spcPts val="600"/>
              </a:spcAft>
              <a:buClr>
                <a:srgbClr val="034EA2"/>
              </a:buClr>
              <a:buSzPct val="100000"/>
              <a:buFont typeface="+mj-lt"/>
              <a:buAutoNum type="arabicPeriod"/>
              <a:tabLst/>
              <a:defRPr/>
            </a:pPr>
            <a:r>
              <a:rPr kumimoji="0" lang="en-US" sz="1700" b="1" i="0" u="none" strike="noStrike" kern="1200" cap="none" spc="0" normalizeH="0" baseline="0" noProof="0">
                <a:ln>
                  <a:noFill/>
                </a:ln>
                <a:solidFill>
                  <a:srgbClr val="034EA2"/>
                </a:solidFill>
                <a:effectLst/>
                <a:uLnTx/>
                <a:uFillTx/>
                <a:latin typeface="Titillium"/>
              </a:rPr>
              <a:t>Funding terms</a:t>
            </a:r>
            <a:r>
              <a:rPr kumimoji="0" lang="en-US" sz="1700" b="0" i="0" u="none" strike="noStrike" kern="1200" cap="none" spc="0" normalizeH="0" baseline="0" noProof="0">
                <a:ln>
                  <a:noFill/>
                </a:ln>
                <a:solidFill>
                  <a:srgbClr val="034EA2"/>
                </a:solidFill>
                <a:effectLst/>
                <a:uLnTx/>
                <a:uFillTx/>
                <a:latin typeface="Titillium"/>
              </a:rPr>
              <a:t> </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to be agreed upon with the </a:t>
            </a:r>
            <a:r>
              <a:rPr kumimoji="0" lang="en-US" sz="1700" b="0" i="0" u="none" strike="noStrike" kern="1200" cap="none" spc="0" normalizeH="0" baseline="0" noProof="0" dirty="0" err="1">
                <a:ln>
                  <a:noFill/>
                </a:ln>
                <a:solidFill>
                  <a:schemeClr val="tx1">
                    <a:lumMod val="85000"/>
                    <a:lumOff val="15000"/>
                  </a:schemeClr>
                </a:solidFill>
                <a:effectLst/>
                <a:uLnTx/>
                <a:uFillTx/>
                <a:latin typeface="Titillium"/>
              </a:rPr>
              <a:t>commercialisation</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 partners, in the form of an </a:t>
            </a:r>
            <a:r>
              <a:rPr kumimoji="0" lang="en-US" sz="1700" b="1" i="0" u="none" strike="noStrike" kern="1200" cap="none" spc="0" normalizeH="0" baseline="0" noProof="0">
                <a:ln>
                  <a:noFill/>
                </a:ln>
                <a:solidFill>
                  <a:srgbClr val="034EA2"/>
                </a:solidFill>
                <a:effectLst/>
                <a:uLnTx/>
                <a:uFillTx/>
                <a:latin typeface="Titillium"/>
              </a:rPr>
              <a:t>equity share for EIT </a:t>
            </a:r>
            <a:r>
              <a:rPr kumimoji="0" lang="en-US" sz="1700" b="1" i="0" u="none" strike="noStrike" kern="1200" cap="none" spc="0" normalizeH="0" baseline="0" noProof="0" err="1">
                <a:ln>
                  <a:noFill/>
                </a:ln>
                <a:solidFill>
                  <a:srgbClr val="034EA2"/>
                </a:solidFill>
                <a:effectLst/>
                <a:uLnTx/>
                <a:uFillTx/>
                <a:latin typeface="Titillium"/>
              </a:rPr>
              <a:t>RawMaterials</a:t>
            </a:r>
            <a:r>
              <a:rPr kumimoji="0" lang="en-US" sz="1700" b="1" i="0" u="none" strike="noStrike" kern="1200" cap="none" spc="0" normalizeH="0" baseline="0" noProof="0">
                <a:ln>
                  <a:noFill/>
                </a:ln>
                <a:solidFill>
                  <a:srgbClr val="034EA2"/>
                </a:solidFill>
                <a:effectLst/>
                <a:uLnTx/>
                <a:uFillTx/>
                <a:latin typeface="Titillium"/>
              </a:rPr>
              <a:t> in the Project company</a:t>
            </a:r>
            <a:r>
              <a:rPr kumimoji="0" lang="en-US" sz="1700" b="0" i="0" u="none" strike="noStrike" kern="1200" cap="none" spc="0" normalizeH="0" baseline="0" noProof="0">
                <a:ln>
                  <a:noFill/>
                </a:ln>
                <a:solidFill>
                  <a:srgbClr val="034EA2"/>
                </a:solidFill>
                <a:effectLst/>
                <a:uLnTx/>
                <a:uFillTx/>
                <a:latin typeface="Titillium"/>
              </a:rPr>
              <a:t>. </a:t>
            </a:r>
            <a:r>
              <a:rPr kumimoji="0" lang="en-US" sz="1700" b="0" i="0" u="none" strike="noStrike" kern="1200" cap="none" spc="0" normalizeH="0" baseline="0" noProof="0" dirty="0">
                <a:ln>
                  <a:noFill/>
                </a:ln>
                <a:solidFill>
                  <a:schemeClr val="tx1">
                    <a:lumMod val="85000"/>
                    <a:lumOff val="15000"/>
                  </a:schemeClr>
                </a:solidFill>
                <a:effectLst/>
                <a:uLnTx/>
                <a:uFillTx/>
                <a:latin typeface="Titillium"/>
              </a:rPr>
              <a:t>Any alternative funding structures would only be considered on an exceptional basis and for specific reasons.</a:t>
            </a:r>
          </a:p>
        </p:txBody>
      </p:sp>
    </p:spTree>
    <p:extLst>
      <p:ext uri="{BB962C8B-B14F-4D97-AF65-F5344CB8AC3E}">
        <p14:creationId xmlns:p14="http://schemas.microsoft.com/office/powerpoint/2010/main" val="1124013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45048-C629-40D2-B43E-969CAF0313C4}"/>
              </a:ext>
            </a:extLst>
          </p:cNvPr>
          <p:cNvPicPr>
            <a:picLocks noChangeAspect="1"/>
          </p:cNvPicPr>
          <p:nvPr/>
        </p:nvPicPr>
        <p:blipFill>
          <a:blip r:embed="rId3"/>
          <a:stretch>
            <a:fillRect/>
          </a:stretch>
        </p:blipFill>
        <p:spPr>
          <a:xfrm>
            <a:off x="911424" y="764704"/>
            <a:ext cx="9937104" cy="4824535"/>
          </a:xfrm>
          <a:prstGeom prst="rect">
            <a:avLst/>
          </a:prstGeom>
        </p:spPr>
      </p:pic>
      <p:sp>
        <p:nvSpPr>
          <p:cNvPr id="5" name="TextBox 4">
            <a:extLst>
              <a:ext uri="{FF2B5EF4-FFF2-40B4-BE49-F238E27FC236}">
                <a16:creationId xmlns:a16="http://schemas.microsoft.com/office/drawing/2014/main" id="{F146BEDE-56E9-441C-A1C6-53085C31C65C}"/>
              </a:ext>
            </a:extLst>
          </p:cNvPr>
          <p:cNvSpPr txBox="1"/>
          <p:nvPr/>
        </p:nvSpPr>
        <p:spPr>
          <a:xfrm>
            <a:off x="2891644" y="870185"/>
            <a:ext cx="5976664" cy="4613571"/>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Upscaling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sz="4000">
                <a:solidFill>
                  <a:srgbClr val="B0BCDE">
                    <a:lumMod val="60000"/>
                    <a:lumOff val="40000"/>
                  </a:srgbClr>
                </a:solidFill>
                <a:latin typeface="Titillium" panose="00000500000000000000" pitchFamily="50" charset="0"/>
              </a:rPr>
              <a:t>RIS</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Capacity Building</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000" b="0" i="0" u="none" strike="noStrike" kern="1200" cap="none" spc="0" normalizeH="0" baseline="0" noProof="0">
                <a:ln>
                  <a:noFill/>
                </a:ln>
                <a:solidFill>
                  <a:srgbClr val="B0BCDE">
                    <a:lumMod val="60000"/>
                    <a:lumOff val="40000"/>
                  </a:srgbClr>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RIS Innovation </a:t>
            </a:r>
          </a:p>
          <a:p>
            <a:pPr algn="ctr">
              <a:lnSpc>
                <a:spcPct val="150000"/>
              </a:lnSpc>
              <a:defRPr/>
            </a:pPr>
            <a:r>
              <a:rPr lang="en-US" sz="4000">
                <a:solidFill>
                  <a:srgbClr val="4472C4">
                    <a:lumMod val="50000"/>
                  </a:srgbClr>
                </a:solidFill>
                <a:latin typeface="Titillium" panose="00000500000000000000" pitchFamily="50" charset="0"/>
              </a:rPr>
              <a:t>Education  (+ RIS Education) </a:t>
            </a:r>
          </a:p>
        </p:txBody>
      </p:sp>
      <p:sp>
        <p:nvSpPr>
          <p:cNvPr id="2" name="Θέση αριθμού διαφάνειας 1">
            <a:extLst>
              <a:ext uri="{FF2B5EF4-FFF2-40B4-BE49-F238E27FC236}">
                <a16:creationId xmlns:a16="http://schemas.microsoft.com/office/drawing/2014/main" id="{74E8582B-8CB4-57B2-C78A-79AA03E46481}"/>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4907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sharpenSoften amount="-6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500E8-194A-CF47-AEDB-90FFA7C4DA30}"/>
              </a:ext>
            </a:extLst>
          </p:cNvPr>
          <p:cNvSpPr>
            <a:spLocks noGrp="1"/>
          </p:cNvSpPr>
          <p:nvPr>
            <p:ph type="sldNum" sz="quarter" idx="19"/>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28A3D32B-9EE4-634E-8394-5B7C42BAEC12}" type="slidenum">
              <a:rPr kumimoji="0" 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 name="Title 3">
            <a:extLst>
              <a:ext uri="{FF2B5EF4-FFF2-40B4-BE49-F238E27FC236}">
                <a16:creationId xmlns:a16="http://schemas.microsoft.com/office/drawing/2014/main" id="{86FF606E-5BAA-0346-A804-8EEE20B5E465}"/>
              </a:ext>
            </a:extLst>
          </p:cNvPr>
          <p:cNvSpPr>
            <a:spLocks noGrp="1"/>
          </p:cNvSpPr>
          <p:nvPr>
            <p:ph type="title"/>
          </p:nvPr>
        </p:nvSpPr>
        <p:spPr>
          <a:xfrm>
            <a:off x="90705" y="203405"/>
            <a:ext cx="11510008" cy="492443"/>
          </a:xfrm>
        </p:spPr>
        <p:txBody>
          <a:bodyPr/>
          <a:lstStyle/>
          <a:p>
            <a:r>
              <a:rPr lang="en-GB" sz="3200" b="1">
                <a:latin typeface="Titillium" panose="00000500000000000000"/>
              </a:rPr>
              <a:t>Overview of EIT Education Opportunities</a:t>
            </a:r>
            <a:endParaRPr lang="x-none" sz="3200" b="1">
              <a:solidFill>
                <a:schemeClr val="bg1"/>
              </a:solidFill>
            </a:endParaRPr>
          </a:p>
        </p:txBody>
      </p:sp>
      <p:sp>
        <p:nvSpPr>
          <p:cNvPr id="6" name="TextBox 5">
            <a:extLst>
              <a:ext uri="{FF2B5EF4-FFF2-40B4-BE49-F238E27FC236}">
                <a16:creationId xmlns:a16="http://schemas.microsoft.com/office/drawing/2014/main" id="{706B884D-E60E-4591-0CD7-766C78E84166}"/>
              </a:ext>
            </a:extLst>
          </p:cNvPr>
          <p:cNvSpPr txBox="1"/>
          <p:nvPr/>
        </p:nvSpPr>
        <p:spPr>
          <a:xfrm>
            <a:off x="-2" y="1298954"/>
            <a:ext cx="11220226" cy="3410790"/>
          </a:xfrm>
          <a:custGeom>
            <a:avLst/>
            <a:gdLst/>
            <a:ahLst/>
            <a:cxnLst/>
            <a:rect l="l" t="t" r="r" b="b"/>
            <a:pathLst>
              <a:path w="11220226" h="3410790">
                <a:moveTo>
                  <a:pt x="9913193" y="876259"/>
                </a:moveTo>
                <a:lnTo>
                  <a:pt x="9929713" y="876259"/>
                </a:lnTo>
                <a:lnTo>
                  <a:pt x="9929713" y="902416"/>
                </a:lnTo>
                <a:cubicBezTo>
                  <a:pt x="9924436" y="908381"/>
                  <a:pt x="9919245" y="912913"/>
                  <a:pt x="9914140" y="916010"/>
                </a:cubicBezTo>
                <a:cubicBezTo>
                  <a:pt x="9909035" y="919108"/>
                  <a:pt x="9903442" y="920656"/>
                  <a:pt x="9897362" y="920656"/>
                </a:cubicBezTo>
                <a:cubicBezTo>
                  <a:pt x="9890134" y="920656"/>
                  <a:pt x="9884484" y="918821"/>
                  <a:pt x="9880412" y="915150"/>
                </a:cubicBezTo>
                <a:cubicBezTo>
                  <a:pt x="9876339" y="911479"/>
                  <a:pt x="9874303" y="906431"/>
                  <a:pt x="9874303" y="900006"/>
                </a:cubicBezTo>
                <a:cubicBezTo>
                  <a:pt x="9874303" y="896221"/>
                  <a:pt x="9875020" y="892865"/>
                  <a:pt x="9876454" y="889940"/>
                </a:cubicBezTo>
                <a:cubicBezTo>
                  <a:pt x="9877888" y="887014"/>
                  <a:pt x="9880153" y="884519"/>
                  <a:pt x="9883251" y="882454"/>
                </a:cubicBezTo>
                <a:cubicBezTo>
                  <a:pt x="9886349" y="880389"/>
                  <a:pt x="9890364" y="878840"/>
                  <a:pt x="9895297" y="877808"/>
                </a:cubicBezTo>
                <a:cubicBezTo>
                  <a:pt x="9900230" y="876775"/>
                  <a:pt x="9906195" y="876259"/>
                  <a:pt x="9913193" y="876259"/>
                </a:cubicBezTo>
                <a:close/>
                <a:moveTo>
                  <a:pt x="9730265" y="815170"/>
                </a:moveTo>
                <a:cubicBezTo>
                  <a:pt x="9736001" y="815170"/>
                  <a:pt x="9740791" y="816575"/>
                  <a:pt x="9744634" y="819386"/>
                </a:cubicBezTo>
                <a:cubicBezTo>
                  <a:pt x="9748477" y="822196"/>
                  <a:pt x="9751575" y="825954"/>
                  <a:pt x="9753926" y="830657"/>
                </a:cubicBezTo>
                <a:cubicBezTo>
                  <a:pt x="9756278" y="835361"/>
                  <a:pt x="9757941" y="840724"/>
                  <a:pt x="9758917" y="846747"/>
                </a:cubicBezTo>
                <a:cubicBezTo>
                  <a:pt x="9759892" y="852770"/>
                  <a:pt x="9760379" y="859051"/>
                  <a:pt x="9760379" y="865590"/>
                </a:cubicBezTo>
                <a:cubicBezTo>
                  <a:pt x="9760379" y="871441"/>
                  <a:pt x="9759777" y="877292"/>
                  <a:pt x="9758573" y="883142"/>
                </a:cubicBezTo>
                <a:cubicBezTo>
                  <a:pt x="9757368" y="888993"/>
                  <a:pt x="9755504" y="894242"/>
                  <a:pt x="9752980" y="898888"/>
                </a:cubicBezTo>
                <a:cubicBezTo>
                  <a:pt x="9750456" y="903534"/>
                  <a:pt x="9747215" y="907291"/>
                  <a:pt x="9743257" y="910159"/>
                </a:cubicBezTo>
                <a:cubicBezTo>
                  <a:pt x="9739299" y="913027"/>
                  <a:pt x="9734510" y="914461"/>
                  <a:pt x="9728888" y="914461"/>
                </a:cubicBezTo>
                <a:cubicBezTo>
                  <a:pt x="9722923" y="914461"/>
                  <a:pt x="9717187" y="912368"/>
                  <a:pt x="9711680" y="908180"/>
                </a:cubicBezTo>
                <a:cubicBezTo>
                  <a:pt x="9706173" y="903993"/>
                  <a:pt x="9700380" y="898056"/>
                  <a:pt x="9694300" y="890370"/>
                </a:cubicBezTo>
                <a:lnTo>
                  <a:pt x="9694300" y="839778"/>
                </a:lnTo>
                <a:cubicBezTo>
                  <a:pt x="9697741" y="835189"/>
                  <a:pt x="9701011" y="831346"/>
                  <a:pt x="9704108" y="828248"/>
                </a:cubicBezTo>
                <a:cubicBezTo>
                  <a:pt x="9707206" y="825151"/>
                  <a:pt x="9710217" y="822627"/>
                  <a:pt x="9713143" y="820676"/>
                </a:cubicBezTo>
                <a:cubicBezTo>
                  <a:pt x="9716068" y="818726"/>
                  <a:pt x="9718936" y="817321"/>
                  <a:pt x="9721747" y="816460"/>
                </a:cubicBezTo>
                <a:cubicBezTo>
                  <a:pt x="9724557" y="815600"/>
                  <a:pt x="9727397" y="815170"/>
                  <a:pt x="9730265" y="815170"/>
                </a:cubicBezTo>
                <a:close/>
                <a:moveTo>
                  <a:pt x="9247992" y="812416"/>
                </a:moveTo>
                <a:cubicBezTo>
                  <a:pt x="9255220" y="812416"/>
                  <a:pt x="9261214" y="813736"/>
                  <a:pt x="9265975" y="816374"/>
                </a:cubicBezTo>
                <a:cubicBezTo>
                  <a:pt x="9270736" y="819013"/>
                  <a:pt x="9274550" y="822684"/>
                  <a:pt x="9277418" y="827388"/>
                </a:cubicBezTo>
                <a:cubicBezTo>
                  <a:pt x="9280286" y="832091"/>
                  <a:pt x="9282323" y="837627"/>
                  <a:pt x="9283527" y="843994"/>
                </a:cubicBezTo>
                <a:cubicBezTo>
                  <a:pt x="9284732" y="850361"/>
                  <a:pt x="9285334" y="857330"/>
                  <a:pt x="9285334" y="864902"/>
                </a:cubicBezTo>
                <a:cubicBezTo>
                  <a:pt x="9285334" y="873047"/>
                  <a:pt x="9284588" y="880303"/>
                  <a:pt x="9283097" y="886670"/>
                </a:cubicBezTo>
                <a:cubicBezTo>
                  <a:pt x="9281605" y="893037"/>
                  <a:pt x="9279311" y="898458"/>
                  <a:pt x="9276214" y="902932"/>
                </a:cubicBezTo>
                <a:cubicBezTo>
                  <a:pt x="9273116" y="907406"/>
                  <a:pt x="9269158" y="910819"/>
                  <a:pt x="9264340" y="913171"/>
                </a:cubicBezTo>
                <a:cubicBezTo>
                  <a:pt x="9259522" y="915523"/>
                  <a:pt x="9253843" y="916698"/>
                  <a:pt x="9247304" y="916698"/>
                </a:cubicBezTo>
                <a:cubicBezTo>
                  <a:pt x="9240191" y="916698"/>
                  <a:pt x="9234225" y="915408"/>
                  <a:pt x="9229407" y="912827"/>
                </a:cubicBezTo>
                <a:cubicBezTo>
                  <a:pt x="9224589" y="910245"/>
                  <a:pt x="9220774" y="906603"/>
                  <a:pt x="9217964" y="901899"/>
                </a:cubicBezTo>
                <a:cubicBezTo>
                  <a:pt x="9215153" y="897196"/>
                  <a:pt x="9213117" y="891660"/>
                  <a:pt x="9211855" y="885293"/>
                </a:cubicBezTo>
                <a:cubicBezTo>
                  <a:pt x="9210593" y="878926"/>
                  <a:pt x="9209962" y="871957"/>
                  <a:pt x="9209962" y="864385"/>
                </a:cubicBezTo>
                <a:cubicBezTo>
                  <a:pt x="9209962" y="856240"/>
                  <a:pt x="9210736" y="848984"/>
                  <a:pt x="9212285" y="842617"/>
                </a:cubicBezTo>
                <a:cubicBezTo>
                  <a:pt x="9213834" y="836250"/>
                  <a:pt x="9216157" y="830801"/>
                  <a:pt x="9219254" y="826269"/>
                </a:cubicBezTo>
                <a:cubicBezTo>
                  <a:pt x="9222352" y="821738"/>
                  <a:pt x="9226310" y="818296"/>
                  <a:pt x="9231128" y="815944"/>
                </a:cubicBezTo>
                <a:cubicBezTo>
                  <a:pt x="9235946" y="813592"/>
                  <a:pt x="9241568" y="812416"/>
                  <a:pt x="9247992" y="812416"/>
                </a:cubicBezTo>
                <a:close/>
                <a:moveTo>
                  <a:pt x="10197990" y="781097"/>
                </a:moveTo>
                <a:cubicBezTo>
                  <a:pt x="10192598" y="781097"/>
                  <a:pt x="10188267" y="781327"/>
                  <a:pt x="10184998" y="781786"/>
                </a:cubicBezTo>
                <a:cubicBezTo>
                  <a:pt x="10181728" y="782245"/>
                  <a:pt x="10179405" y="783076"/>
                  <a:pt x="10178028" y="784281"/>
                </a:cubicBezTo>
                <a:cubicBezTo>
                  <a:pt x="10176652" y="785486"/>
                  <a:pt x="10175963" y="787149"/>
                  <a:pt x="10175963" y="789271"/>
                </a:cubicBezTo>
                <a:cubicBezTo>
                  <a:pt x="10175963" y="791394"/>
                  <a:pt x="10176709" y="794462"/>
                  <a:pt x="10178200" y="798478"/>
                </a:cubicBezTo>
                <a:lnTo>
                  <a:pt x="10231030" y="939585"/>
                </a:lnTo>
                <a:cubicBezTo>
                  <a:pt x="10231603" y="941192"/>
                  <a:pt x="10232493" y="942712"/>
                  <a:pt x="10233697" y="944146"/>
                </a:cubicBezTo>
                <a:cubicBezTo>
                  <a:pt x="10234902" y="945580"/>
                  <a:pt x="10236250" y="946641"/>
                  <a:pt x="10237741" y="947329"/>
                </a:cubicBezTo>
                <a:lnTo>
                  <a:pt x="10217263" y="998782"/>
                </a:lnTo>
                <a:cubicBezTo>
                  <a:pt x="10216460" y="1000732"/>
                  <a:pt x="10216116" y="1002396"/>
                  <a:pt x="10216231" y="1003772"/>
                </a:cubicBezTo>
                <a:cubicBezTo>
                  <a:pt x="10216345" y="1005149"/>
                  <a:pt x="10217091" y="1006296"/>
                  <a:pt x="10218468" y="1007214"/>
                </a:cubicBezTo>
                <a:cubicBezTo>
                  <a:pt x="10219844" y="1008132"/>
                  <a:pt x="10221909" y="1008791"/>
                  <a:pt x="10224663" y="1009193"/>
                </a:cubicBezTo>
                <a:cubicBezTo>
                  <a:pt x="10227416" y="1009594"/>
                  <a:pt x="10231087" y="1009795"/>
                  <a:pt x="10235676" y="1009795"/>
                </a:cubicBezTo>
                <a:cubicBezTo>
                  <a:pt x="10244510" y="1009795"/>
                  <a:pt x="10251221" y="1009164"/>
                  <a:pt x="10255810" y="1007902"/>
                </a:cubicBezTo>
                <a:cubicBezTo>
                  <a:pt x="10260399" y="1006640"/>
                  <a:pt x="10263209" y="1004575"/>
                  <a:pt x="10264242" y="1001707"/>
                </a:cubicBezTo>
                <a:lnTo>
                  <a:pt x="10282827" y="947329"/>
                </a:lnTo>
                <a:lnTo>
                  <a:pt x="10333935" y="796929"/>
                </a:lnTo>
                <a:cubicBezTo>
                  <a:pt x="10334853" y="794061"/>
                  <a:pt x="10335312" y="791566"/>
                  <a:pt x="10335312" y="789443"/>
                </a:cubicBezTo>
                <a:cubicBezTo>
                  <a:pt x="10335312" y="787321"/>
                  <a:pt x="10334537" y="785629"/>
                  <a:pt x="10332989" y="784367"/>
                </a:cubicBezTo>
                <a:cubicBezTo>
                  <a:pt x="10331440" y="783105"/>
                  <a:pt x="10329031" y="782245"/>
                  <a:pt x="10325761" y="781786"/>
                </a:cubicBezTo>
                <a:cubicBezTo>
                  <a:pt x="10322492" y="781327"/>
                  <a:pt x="10318390" y="781097"/>
                  <a:pt x="10313457" y="781097"/>
                </a:cubicBezTo>
                <a:cubicBezTo>
                  <a:pt x="10307148" y="781097"/>
                  <a:pt x="10302731" y="781327"/>
                  <a:pt x="10300207" y="781786"/>
                </a:cubicBezTo>
                <a:cubicBezTo>
                  <a:pt x="10297683" y="782245"/>
                  <a:pt x="10295876" y="782962"/>
                  <a:pt x="10294786" y="783937"/>
                </a:cubicBezTo>
                <a:cubicBezTo>
                  <a:pt x="10293697" y="784912"/>
                  <a:pt x="10292807" y="786891"/>
                  <a:pt x="10292119" y="789874"/>
                </a:cubicBezTo>
                <a:lnTo>
                  <a:pt x="10259079" y="894672"/>
                </a:lnTo>
                <a:lnTo>
                  <a:pt x="10258563" y="894672"/>
                </a:lnTo>
                <a:lnTo>
                  <a:pt x="10222426" y="791939"/>
                </a:lnTo>
                <a:cubicBezTo>
                  <a:pt x="10221623" y="789300"/>
                  <a:pt x="10220819" y="787264"/>
                  <a:pt x="10220017" y="785830"/>
                </a:cubicBezTo>
                <a:cubicBezTo>
                  <a:pt x="10219213" y="784396"/>
                  <a:pt x="10218009" y="783335"/>
                  <a:pt x="10216403" y="782646"/>
                </a:cubicBezTo>
                <a:cubicBezTo>
                  <a:pt x="10214797" y="781958"/>
                  <a:pt x="10212559" y="781528"/>
                  <a:pt x="10209691" y="781355"/>
                </a:cubicBezTo>
                <a:cubicBezTo>
                  <a:pt x="10206823" y="781183"/>
                  <a:pt x="10202923" y="781097"/>
                  <a:pt x="10197990" y="781097"/>
                </a:cubicBezTo>
                <a:close/>
                <a:moveTo>
                  <a:pt x="10103228" y="778172"/>
                </a:moveTo>
                <a:cubicBezTo>
                  <a:pt x="10093706" y="778172"/>
                  <a:pt x="10084557" y="780466"/>
                  <a:pt x="10075781" y="785055"/>
                </a:cubicBezTo>
                <a:cubicBezTo>
                  <a:pt x="10067005" y="789644"/>
                  <a:pt x="10058372" y="796527"/>
                  <a:pt x="10049883" y="805705"/>
                </a:cubicBezTo>
                <a:lnTo>
                  <a:pt x="10049883" y="787981"/>
                </a:lnTo>
                <a:cubicBezTo>
                  <a:pt x="10049883" y="786833"/>
                  <a:pt x="10049596" y="785830"/>
                  <a:pt x="10049022" y="784969"/>
                </a:cubicBezTo>
                <a:cubicBezTo>
                  <a:pt x="10048449" y="784109"/>
                  <a:pt x="10047502" y="783392"/>
                  <a:pt x="10046183" y="782818"/>
                </a:cubicBezTo>
                <a:cubicBezTo>
                  <a:pt x="10044863" y="782245"/>
                  <a:pt x="10042999" y="781814"/>
                  <a:pt x="10040590" y="781528"/>
                </a:cubicBezTo>
                <a:cubicBezTo>
                  <a:pt x="10038181" y="781241"/>
                  <a:pt x="10035141" y="781097"/>
                  <a:pt x="10031470" y="781097"/>
                </a:cubicBezTo>
                <a:cubicBezTo>
                  <a:pt x="10027913" y="781097"/>
                  <a:pt x="10024959" y="781241"/>
                  <a:pt x="10022608" y="781528"/>
                </a:cubicBezTo>
                <a:cubicBezTo>
                  <a:pt x="10020256" y="781814"/>
                  <a:pt x="10018334" y="782245"/>
                  <a:pt x="10016843" y="782818"/>
                </a:cubicBezTo>
                <a:cubicBezTo>
                  <a:pt x="10015351" y="783392"/>
                  <a:pt x="10014319" y="784109"/>
                  <a:pt x="10013745" y="784969"/>
                </a:cubicBezTo>
                <a:cubicBezTo>
                  <a:pt x="10013172" y="785830"/>
                  <a:pt x="10012885" y="786833"/>
                  <a:pt x="10012885" y="787981"/>
                </a:cubicBezTo>
                <a:lnTo>
                  <a:pt x="10012885" y="941478"/>
                </a:lnTo>
                <a:cubicBezTo>
                  <a:pt x="10012885" y="942626"/>
                  <a:pt x="10013229" y="943629"/>
                  <a:pt x="10013917" y="944490"/>
                </a:cubicBezTo>
                <a:cubicBezTo>
                  <a:pt x="10014606" y="945350"/>
                  <a:pt x="10015782" y="946067"/>
                  <a:pt x="10017445" y="946641"/>
                </a:cubicBezTo>
                <a:cubicBezTo>
                  <a:pt x="10019109" y="947214"/>
                  <a:pt x="10021317" y="947645"/>
                  <a:pt x="10024070" y="947931"/>
                </a:cubicBezTo>
                <a:cubicBezTo>
                  <a:pt x="10026824" y="948218"/>
                  <a:pt x="10030323" y="948362"/>
                  <a:pt x="10034567" y="948362"/>
                </a:cubicBezTo>
                <a:cubicBezTo>
                  <a:pt x="10038812" y="948362"/>
                  <a:pt x="10042311" y="948218"/>
                  <a:pt x="10045064" y="947931"/>
                </a:cubicBezTo>
                <a:cubicBezTo>
                  <a:pt x="10047818" y="947645"/>
                  <a:pt x="10050026" y="947214"/>
                  <a:pt x="10051689" y="946641"/>
                </a:cubicBezTo>
                <a:cubicBezTo>
                  <a:pt x="10053353" y="946067"/>
                  <a:pt x="10054529" y="945350"/>
                  <a:pt x="10055217" y="944490"/>
                </a:cubicBezTo>
                <a:cubicBezTo>
                  <a:pt x="10055906" y="943629"/>
                  <a:pt x="10056250" y="942626"/>
                  <a:pt x="10056250" y="941478"/>
                </a:cubicBezTo>
                <a:lnTo>
                  <a:pt x="10056250" y="839433"/>
                </a:lnTo>
                <a:cubicBezTo>
                  <a:pt x="10062330" y="831747"/>
                  <a:pt x="10068181" y="825896"/>
                  <a:pt x="10073802" y="821881"/>
                </a:cubicBezTo>
                <a:cubicBezTo>
                  <a:pt x="10079423" y="817866"/>
                  <a:pt x="10084987" y="815858"/>
                  <a:pt x="10090494" y="815858"/>
                </a:cubicBezTo>
                <a:cubicBezTo>
                  <a:pt x="10094853" y="815858"/>
                  <a:pt x="10098668" y="816690"/>
                  <a:pt x="10101938" y="818353"/>
                </a:cubicBezTo>
                <a:cubicBezTo>
                  <a:pt x="10105207" y="820017"/>
                  <a:pt x="10107875" y="822369"/>
                  <a:pt x="10109939" y="825409"/>
                </a:cubicBezTo>
                <a:cubicBezTo>
                  <a:pt x="10112005" y="828449"/>
                  <a:pt x="10113582" y="832091"/>
                  <a:pt x="10114672" y="836336"/>
                </a:cubicBezTo>
                <a:cubicBezTo>
                  <a:pt x="10115761" y="840581"/>
                  <a:pt x="10116307" y="846431"/>
                  <a:pt x="10116307" y="853888"/>
                </a:cubicBezTo>
                <a:lnTo>
                  <a:pt x="10116307" y="941478"/>
                </a:lnTo>
                <a:cubicBezTo>
                  <a:pt x="10116307" y="942626"/>
                  <a:pt x="10116651" y="943629"/>
                  <a:pt x="10117339" y="944490"/>
                </a:cubicBezTo>
                <a:cubicBezTo>
                  <a:pt x="10118027" y="945350"/>
                  <a:pt x="10119175" y="946067"/>
                  <a:pt x="10120781" y="946641"/>
                </a:cubicBezTo>
                <a:cubicBezTo>
                  <a:pt x="10122387" y="947214"/>
                  <a:pt x="10124595" y="947645"/>
                  <a:pt x="10127406" y="947931"/>
                </a:cubicBezTo>
                <a:cubicBezTo>
                  <a:pt x="10130217" y="948218"/>
                  <a:pt x="10133744" y="948362"/>
                  <a:pt x="10137989" y="948362"/>
                </a:cubicBezTo>
                <a:cubicBezTo>
                  <a:pt x="10142119" y="948362"/>
                  <a:pt x="10145589" y="948218"/>
                  <a:pt x="10148400" y="947931"/>
                </a:cubicBezTo>
                <a:cubicBezTo>
                  <a:pt x="10151211" y="947645"/>
                  <a:pt x="10153419" y="947214"/>
                  <a:pt x="10155025" y="946641"/>
                </a:cubicBezTo>
                <a:cubicBezTo>
                  <a:pt x="10156631" y="946067"/>
                  <a:pt x="10157778" y="945350"/>
                  <a:pt x="10158467" y="944490"/>
                </a:cubicBezTo>
                <a:cubicBezTo>
                  <a:pt x="10159155" y="943629"/>
                  <a:pt x="10159499" y="942626"/>
                  <a:pt x="10159499" y="941478"/>
                </a:cubicBezTo>
                <a:lnTo>
                  <a:pt x="10159499" y="846661"/>
                </a:lnTo>
                <a:cubicBezTo>
                  <a:pt x="10159499" y="835533"/>
                  <a:pt x="10158524" y="826011"/>
                  <a:pt x="10156574" y="818095"/>
                </a:cubicBezTo>
                <a:cubicBezTo>
                  <a:pt x="10154623" y="810179"/>
                  <a:pt x="10151440" y="803267"/>
                  <a:pt x="10147023" y="797359"/>
                </a:cubicBezTo>
                <a:cubicBezTo>
                  <a:pt x="10142606" y="791451"/>
                  <a:pt x="10136813" y="786776"/>
                  <a:pt x="10129643" y="783335"/>
                </a:cubicBezTo>
                <a:cubicBezTo>
                  <a:pt x="10122473" y="779893"/>
                  <a:pt x="10113668" y="778172"/>
                  <a:pt x="10103228" y="778172"/>
                </a:cubicBezTo>
                <a:close/>
                <a:moveTo>
                  <a:pt x="9904417" y="778172"/>
                </a:moveTo>
                <a:cubicBezTo>
                  <a:pt x="9897649" y="778172"/>
                  <a:pt x="9891081" y="778717"/>
                  <a:pt x="9884714" y="779807"/>
                </a:cubicBezTo>
                <a:cubicBezTo>
                  <a:pt x="9878347" y="780897"/>
                  <a:pt x="9872467" y="782302"/>
                  <a:pt x="9867075" y="784023"/>
                </a:cubicBezTo>
                <a:cubicBezTo>
                  <a:pt x="9861683" y="785744"/>
                  <a:pt x="9856980" y="787608"/>
                  <a:pt x="9852965" y="789615"/>
                </a:cubicBezTo>
                <a:cubicBezTo>
                  <a:pt x="9848949" y="791623"/>
                  <a:pt x="9846139" y="793459"/>
                  <a:pt x="9844532" y="795122"/>
                </a:cubicBezTo>
                <a:cubicBezTo>
                  <a:pt x="9842926" y="796786"/>
                  <a:pt x="9841837" y="798650"/>
                  <a:pt x="9841263" y="800715"/>
                </a:cubicBezTo>
                <a:cubicBezTo>
                  <a:pt x="9840689" y="802780"/>
                  <a:pt x="9840403" y="805590"/>
                  <a:pt x="9840403" y="809147"/>
                </a:cubicBezTo>
                <a:cubicBezTo>
                  <a:pt x="9840403" y="811785"/>
                  <a:pt x="9840575" y="814195"/>
                  <a:pt x="9840919" y="816374"/>
                </a:cubicBezTo>
                <a:cubicBezTo>
                  <a:pt x="9841263" y="818554"/>
                  <a:pt x="9841751" y="820390"/>
                  <a:pt x="9842381" y="821881"/>
                </a:cubicBezTo>
                <a:cubicBezTo>
                  <a:pt x="9843012" y="823372"/>
                  <a:pt x="9843815" y="824520"/>
                  <a:pt x="9844791" y="825323"/>
                </a:cubicBezTo>
                <a:cubicBezTo>
                  <a:pt x="9845766" y="826126"/>
                  <a:pt x="9846884" y="826527"/>
                  <a:pt x="9848146" y="826527"/>
                </a:cubicBezTo>
                <a:cubicBezTo>
                  <a:pt x="9849982" y="826527"/>
                  <a:pt x="9852362" y="825724"/>
                  <a:pt x="9855288" y="824118"/>
                </a:cubicBezTo>
                <a:cubicBezTo>
                  <a:pt x="9858213" y="822512"/>
                  <a:pt x="9861855" y="820734"/>
                  <a:pt x="9866215" y="818783"/>
                </a:cubicBezTo>
                <a:cubicBezTo>
                  <a:pt x="9870574" y="816833"/>
                  <a:pt x="9875593" y="815055"/>
                  <a:pt x="9881272" y="813449"/>
                </a:cubicBezTo>
                <a:cubicBezTo>
                  <a:pt x="9886951" y="811843"/>
                  <a:pt x="9893404" y="811040"/>
                  <a:pt x="9900631" y="811040"/>
                </a:cubicBezTo>
                <a:cubicBezTo>
                  <a:pt x="9906138" y="811040"/>
                  <a:pt x="9910756" y="811613"/>
                  <a:pt x="9914484" y="812761"/>
                </a:cubicBezTo>
                <a:cubicBezTo>
                  <a:pt x="9918212" y="813908"/>
                  <a:pt x="9921195" y="815686"/>
                  <a:pt x="9923432" y="818095"/>
                </a:cubicBezTo>
                <a:cubicBezTo>
                  <a:pt x="9925669" y="820504"/>
                  <a:pt x="9927275" y="823516"/>
                  <a:pt x="9928251" y="827130"/>
                </a:cubicBezTo>
                <a:cubicBezTo>
                  <a:pt x="9929226" y="830743"/>
                  <a:pt x="9929713" y="834959"/>
                  <a:pt x="9929713" y="839778"/>
                </a:cubicBezTo>
                <a:lnTo>
                  <a:pt x="9929713" y="849070"/>
                </a:lnTo>
                <a:lnTo>
                  <a:pt x="9914742" y="849070"/>
                </a:lnTo>
                <a:cubicBezTo>
                  <a:pt x="9901090" y="849070"/>
                  <a:pt x="9889102" y="850103"/>
                  <a:pt x="9878777" y="852168"/>
                </a:cubicBezTo>
                <a:cubicBezTo>
                  <a:pt x="9868452" y="854232"/>
                  <a:pt x="9859819" y="857416"/>
                  <a:pt x="9852878" y="861718"/>
                </a:cubicBezTo>
                <a:cubicBezTo>
                  <a:pt x="9845938" y="866020"/>
                  <a:pt x="9840718" y="871469"/>
                  <a:pt x="9837219" y="878066"/>
                </a:cubicBezTo>
                <a:cubicBezTo>
                  <a:pt x="9833720" y="884662"/>
                  <a:pt x="9831970" y="892435"/>
                  <a:pt x="9831970" y="901383"/>
                </a:cubicBezTo>
                <a:cubicBezTo>
                  <a:pt x="9831970" y="909643"/>
                  <a:pt x="9833347" y="916871"/>
                  <a:pt x="9836100" y="923065"/>
                </a:cubicBezTo>
                <a:cubicBezTo>
                  <a:pt x="9838854" y="929260"/>
                  <a:pt x="9842726" y="934452"/>
                  <a:pt x="9847716" y="938639"/>
                </a:cubicBezTo>
                <a:cubicBezTo>
                  <a:pt x="9852706" y="942826"/>
                  <a:pt x="9858615" y="945981"/>
                  <a:pt x="9865441" y="948104"/>
                </a:cubicBezTo>
                <a:cubicBezTo>
                  <a:pt x="9872266" y="950226"/>
                  <a:pt x="9879752" y="951287"/>
                  <a:pt x="9887897" y="951287"/>
                </a:cubicBezTo>
                <a:cubicBezTo>
                  <a:pt x="9897763" y="951287"/>
                  <a:pt x="9906740" y="949394"/>
                  <a:pt x="9914828" y="945608"/>
                </a:cubicBezTo>
                <a:cubicBezTo>
                  <a:pt x="9922916" y="941822"/>
                  <a:pt x="9930115" y="936545"/>
                  <a:pt x="9936425" y="929777"/>
                </a:cubicBezTo>
                <a:lnTo>
                  <a:pt x="9936425" y="941995"/>
                </a:lnTo>
                <a:cubicBezTo>
                  <a:pt x="9936425" y="943601"/>
                  <a:pt x="9936912" y="944863"/>
                  <a:pt x="9937887" y="945780"/>
                </a:cubicBezTo>
                <a:cubicBezTo>
                  <a:pt x="9938862" y="946698"/>
                  <a:pt x="9940526" y="947358"/>
                  <a:pt x="9942878" y="947759"/>
                </a:cubicBezTo>
                <a:cubicBezTo>
                  <a:pt x="9945229" y="948161"/>
                  <a:pt x="9948987" y="948362"/>
                  <a:pt x="9954149" y="948362"/>
                </a:cubicBezTo>
                <a:cubicBezTo>
                  <a:pt x="9958967" y="948362"/>
                  <a:pt x="9962610" y="948161"/>
                  <a:pt x="9965076" y="947759"/>
                </a:cubicBezTo>
                <a:cubicBezTo>
                  <a:pt x="9967543" y="947358"/>
                  <a:pt x="9969350" y="946698"/>
                  <a:pt x="9970497" y="945780"/>
                </a:cubicBezTo>
                <a:cubicBezTo>
                  <a:pt x="9971644" y="944863"/>
                  <a:pt x="9972218" y="943601"/>
                  <a:pt x="9972218" y="941995"/>
                </a:cubicBezTo>
                <a:lnTo>
                  <a:pt x="9972218" y="838745"/>
                </a:lnTo>
                <a:cubicBezTo>
                  <a:pt x="9972218" y="828191"/>
                  <a:pt x="9970956" y="819070"/>
                  <a:pt x="9968432" y="811384"/>
                </a:cubicBezTo>
                <a:cubicBezTo>
                  <a:pt x="9965908" y="803698"/>
                  <a:pt x="9961893" y="797417"/>
                  <a:pt x="9956386" y="792541"/>
                </a:cubicBezTo>
                <a:cubicBezTo>
                  <a:pt x="9950879" y="787665"/>
                  <a:pt x="9943853" y="784051"/>
                  <a:pt x="9935306" y="781700"/>
                </a:cubicBezTo>
                <a:cubicBezTo>
                  <a:pt x="9926759" y="779348"/>
                  <a:pt x="9916463" y="778172"/>
                  <a:pt x="9904417" y="778172"/>
                </a:cubicBezTo>
                <a:close/>
                <a:moveTo>
                  <a:pt x="9742999" y="778172"/>
                </a:moveTo>
                <a:cubicBezTo>
                  <a:pt x="9737607" y="778172"/>
                  <a:pt x="9732531" y="778746"/>
                  <a:pt x="9727770" y="779893"/>
                </a:cubicBezTo>
                <a:cubicBezTo>
                  <a:pt x="9723009" y="781040"/>
                  <a:pt x="9718391" y="782790"/>
                  <a:pt x="9713917" y="785141"/>
                </a:cubicBezTo>
                <a:cubicBezTo>
                  <a:pt x="9709443" y="787493"/>
                  <a:pt x="9705055" y="790419"/>
                  <a:pt x="9700753" y="793917"/>
                </a:cubicBezTo>
                <a:cubicBezTo>
                  <a:pt x="9696451" y="797417"/>
                  <a:pt x="9692063" y="801461"/>
                  <a:pt x="9687589" y="806049"/>
                </a:cubicBezTo>
                <a:lnTo>
                  <a:pt x="9687589" y="787981"/>
                </a:lnTo>
                <a:cubicBezTo>
                  <a:pt x="9687589" y="786833"/>
                  <a:pt x="9687302" y="785830"/>
                  <a:pt x="9686728" y="784969"/>
                </a:cubicBezTo>
                <a:cubicBezTo>
                  <a:pt x="9686155" y="784109"/>
                  <a:pt x="9685151" y="783392"/>
                  <a:pt x="9683717" y="782818"/>
                </a:cubicBezTo>
                <a:cubicBezTo>
                  <a:pt x="9682283" y="782245"/>
                  <a:pt x="9680390" y="781814"/>
                  <a:pt x="9678038" y="781528"/>
                </a:cubicBezTo>
                <a:cubicBezTo>
                  <a:pt x="9675686" y="781241"/>
                  <a:pt x="9672789" y="781097"/>
                  <a:pt x="9669348" y="781097"/>
                </a:cubicBezTo>
                <a:cubicBezTo>
                  <a:pt x="9665791" y="781097"/>
                  <a:pt x="9662837" y="781241"/>
                  <a:pt x="9660485" y="781528"/>
                </a:cubicBezTo>
                <a:cubicBezTo>
                  <a:pt x="9658134" y="781814"/>
                  <a:pt x="9656241" y="782245"/>
                  <a:pt x="9654807" y="782818"/>
                </a:cubicBezTo>
                <a:cubicBezTo>
                  <a:pt x="9653373" y="783392"/>
                  <a:pt x="9652369" y="784109"/>
                  <a:pt x="9651795" y="784969"/>
                </a:cubicBezTo>
                <a:cubicBezTo>
                  <a:pt x="9651222" y="785830"/>
                  <a:pt x="9650935" y="786833"/>
                  <a:pt x="9650935" y="787981"/>
                </a:cubicBezTo>
                <a:lnTo>
                  <a:pt x="9650935" y="1002396"/>
                </a:lnTo>
                <a:cubicBezTo>
                  <a:pt x="9650935" y="1003543"/>
                  <a:pt x="9651279" y="1004575"/>
                  <a:pt x="9651967" y="1005493"/>
                </a:cubicBezTo>
                <a:cubicBezTo>
                  <a:pt x="9652656" y="1006411"/>
                  <a:pt x="9653832" y="1007185"/>
                  <a:pt x="9655495" y="1007816"/>
                </a:cubicBezTo>
                <a:cubicBezTo>
                  <a:pt x="9657159" y="1008447"/>
                  <a:pt x="9659367" y="1008935"/>
                  <a:pt x="9662120" y="1009279"/>
                </a:cubicBezTo>
                <a:cubicBezTo>
                  <a:pt x="9664873" y="1009623"/>
                  <a:pt x="9668373" y="1009795"/>
                  <a:pt x="9672617" y="1009795"/>
                </a:cubicBezTo>
                <a:cubicBezTo>
                  <a:pt x="9676862" y="1009795"/>
                  <a:pt x="9680361" y="1009623"/>
                  <a:pt x="9683114" y="1009279"/>
                </a:cubicBezTo>
                <a:cubicBezTo>
                  <a:pt x="9685868" y="1008935"/>
                  <a:pt x="9688076" y="1008447"/>
                  <a:pt x="9689739" y="1007816"/>
                </a:cubicBezTo>
                <a:cubicBezTo>
                  <a:pt x="9691403" y="1007185"/>
                  <a:pt x="9692579" y="1006411"/>
                  <a:pt x="9693267" y="1005493"/>
                </a:cubicBezTo>
                <a:cubicBezTo>
                  <a:pt x="9693955" y="1004575"/>
                  <a:pt x="9694300" y="1003543"/>
                  <a:pt x="9694300" y="1002396"/>
                </a:cubicBezTo>
                <a:lnTo>
                  <a:pt x="9694300" y="930121"/>
                </a:lnTo>
                <a:cubicBezTo>
                  <a:pt x="9697971" y="933677"/>
                  <a:pt x="9701527" y="936775"/>
                  <a:pt x="9704969" y="939413"/>
                </a:cubicBezTo>
                <a:cubicBezTo>
                  <a:pt x="9708410" y="942052"/>
                  <a:pt x="9711881" y="944260"/>
                  <a:pt x="9715380" y="946039"/>
                </a:cubicBezTo>
                <a:cubicBezTo>
                  <a:pt x="9718879" y="947817"/>
                  <a:pt x="9722493" y="949136"/>
                  <a:pt x="9726221" y="949996"/>
                </a:cubicBezTo>
                <a:cubicBezTo>
                  <a:pt x="9729949" y="950857"/>
                  <a:pt x="9734051" y="951287"/>
                  <a:pt x="9738525" y="951287"/>
                </a:cubicBezTo>
                <a:cubicBezTo>
                  <a:pt x="9749309" y="951287"/>
                  <a:pt x="9758888" y="949222"/>
                  <a:pt x="9767263" y="945092"/>
                </a:cubicBezTo>
                <a:cubicBezTo>
                  <a:pt x="9775637" y="940962"/>
                  <a:pt x="9782635" y="935054"/>
                  <a:pt x="9788257" y="927368"/>
                </a:cubicBezTo>
                <a:cubicBezTo>
                  <a:pt x="9793878" y="919681"/>
                  <a:pt x="9798151" y="910360"/>
                  <a:pt x="9801077" y="899404"/>
                </a:cubicBezTo>
                <a:cubicBezTo>
                  <a:pt x="9804002" y="888448"/>
                  <a:pt x="9805465" y="876144"/>
                  <a:pt x="9805465" y="862492"/>
                </a:cubicBezTo>
                <a:cubicBezTo>
                  <a:pt x="9805465" y="850906"/>
                  <a:pt x="9804318" y="840007"/>
                  <a:pt x="9802023" y="829797"/>
                </a:cubicBezTo>
                <a:cubicBezTo>
                  <a:pt x="9799729" y="819587"/>
                  <a:pt x="9796087" y="810638"/>
                  <a:pt x="9791096" y="802952"/>
                </a:cubicBezTo>
                <a:cubicBezTo>
                  <a:pt x="9786106" y="795266"/>
                  <a:pt x="9779653" y="789214"/>
                  <a:pt x="9771737" y="784797"/>
                </a:cubicBezTo>
                <a:cubicBezTo>
                  <a:pt x="9763821" y="780380"/>
                  <a:pt x="9754242" y="778172"/>
                  <a:pt x="9742999" y="778172"/>
                </a:cubicBezTo>
                <a:close/>
                <a:moveTo>
                  <a:pt x="9453979" y="778172"/>
                </a:moveTo>
                <a:cubicBezTo>
                  <a:pt x="9444802" y="778172"/>
                  <a:pt x="9435997" y="780466"/>
                  <a:pt x="9427565" y="785055"/>
                </a:cubicBezTo>
                <a:cubicBezTo>
                  <a:pt x="9419133" y="789644"/>
                  <a:pt x="9410672" y="796527"/>
                  <a:pt x="9402183" y="805705"/>
                </a:cubicBezTo>
                <a:lnTo>
                  <a:pt x="9402183" y="787981"/>
                </a:lnTo>
                <a:cubicBezTo>
                  <a:pt x="9402183" y="786833"/>
                  <a:pt x="9401896" y="785830"/>
                  <a:pt x="9401322" y="784969"/>
                </a:cubicBezTo>
                <a:cubicBezTo>
                  <a:pt x="9400749" y="784109"/>
                  <a:pt x="9399802" y="783392"/>
                  <a:pt x="9398483" y="782818"/>
                </a:cubicBezTo>
                <a:cubicBezTo>
                  <a:pt x="9397164" y="782245"/>
                  <a:pt x="9395299" y="781814"/>
                  <a:pt x="9392890" y="781528"/>
                </a:cubicBezTo>
                <a:cubicBezTo>
                  <a:pt x="9390481" y="781241"/>
                  <a:pt x="9387441" y="781097"/>
                  <a:pt x="9383770" y="781097"/>
                </a:cubicBezTo>
                <a:cubicBezTo>
                  <a:pt x="9380213" y="781097"/>
                  <a:pt x="9377259" y="781241"/>
                  <a:pt x="9374908" y="781528"/>
                </a:cubicBezTo>
                <a:cubicBezTo>
                  <a:pt x="9372556" y="781814"/>
                  <a:pt x="9370634" y="782245"/>
                  <a:pt x="9369143" y="782818"/>
                </a:cubicBezTo>
                <a:cubicBezTo>
                  <a:pt x="9367651" y="783392"/>
                  <a:pt x="9366619" y="784109"/>
                  <a:pt x="9366045" y="784969"/>
                </a:cubicBezTo>
                <a:cubicBezTo>
                  <a:pt x="9365472" y="785830"/>
                  <a:pt x="9365185" y="786833"/>
                  <a:pt x="9365185" y="787981"/>
                </a:cubicBezTo>
                <a:lnTo>
                  <a:pt x="9365185" y="941478"/>
                </a:lnTo>
                <a:cubicBezTo>
                  <a:pt x="9365185" y="942626"/>
                  <a:pt x="9365529" y="943629"/>
                  <a:pt x="9366217" y="944490"/>
                </a:cubicBezTo>
                <a:cubicBezTo>
                  <a:pt x="9366906" y="945350"/>
                  <a:pt x="9368082" y="946067"/>
                  <a:pt x="9369745" y="946641"/>
                </a:cubicBezTo>
                <a:cubicBezTo>
                  <a:pt x="9371409" y="947214"/>
                  <a:pt x="9373617" y="947645"/>
                  <a:pt x="9376370" y="947931"/>
                </a:cubicBezTo>
                <a:cubicBezTo>
                  <a:pt x="9379124" y="948218"/>
                  <a:pt x="9382623" y="948362"/>
                  <a:pt x="9386867" y="948362"/>
                </a:cubicBezTo>
                <a:cubicBezTo>
                  <a:pt x="9391112" y="948362"/>
                  <a:pt x="9394611" y="948218"/>
                  <a:pt x="9397364" y="947931"/>
                </a:cubicBezTo>
                <a:cubicBezTo>
                  <a:pt x="9400118" y="947645"/>
                  <a:pt x="9402326" y="947214"/>
                  <a:pt x="9403990" y="946641"/>
                </a:cubicBezTo>
                <a:cubicBezTo>
                  <a:pt x="9405653" y="946067"/>
                  <a:pt x="9406829" y="945350"/>
                  <a:pt x="9407517" y="944490"/>
                </a:cubicBezTo>
                <a:cubicBezTo>
                  <a:pt x="9408205" y="943629"/>
                  <a:pt x="9408550" y="942626"/>
                  <a:pt x="9408550" y="941478"/>
                </a:cubicBezTo>
                <a:lnTo>
                  <a:pt x="9408550" y="839433"/>
                </a:lnTo>
                <a:cubicBezTo>
                  <a:pt x="9414630" y="831747"/>
                  <a:pt x="9420309" y="825896"/>
                  <a:pt x="9425586" y="821881"/>
                </a:cubicBezTo>
                <a:cubicBezTo>
                  <a:pt x="9430863" y="817866"/>
                  <a:pt x="9436140" y="815858"/>
                  <a:pt x="9441417" y="815858"/>
                </a:cubicBezTo>
                <a:cubicBezTo>
                  <a:pt x="9445547" y="815858"/>
                  <a:pt x="9449161" y="816690"/>
                  <a:pt x="9452259" y="818353"/>
                </a:cubicBezTo>
                <a:cubicBezTo>
                  <a:pt x="9455356" y="820017"/>
                  <a:pt x="9457880" y="822369"/>
                  <a:pt x="9459830" y="825409"/>
                </a:cubicBezTo>
                <a:cubicBezTo>
                  <a:pt x="9461781" y="828449"/>
                  <a:pt x="9463243" y="832091"/>
                  <a:pt x="9464218" y="836336"/>
                </a:cubicBezTo>
                <a:cubicBezTo>
                  <a:pt x="9465193" y="840581"/>
                  <a:pt x="9465681" y="845284"/>
                  <a:pt x="9465681" y="850447"/>
                </a:cubicBezTo>
                <a:lnTo>
                  <a:pt x="9465681" y="941478"/>
                </a:lnTo>
                <a:cubicBezTo>
                  <a:pt x="9465681" y="942626"/>
                  <a:pt x="9466025" y="943629"/>
                  <a:pt x="9466714" y="944490"/>
                </a:cubicBezTo>
                <a:cubicBezTo>
                  <a:pt x="9467402" y="945350"/>
                  <a:pt x="9468578" y="946067"/>
                  <a:pt x="9470241" y="946641"/>
                </a:cubicBezTo>
                <a:cubicBezTo>
                  <a:pt x="9471905" y="947214"/>
                  <a:pt x="9474113" y="947645"/>
                  <a:pt x="9476866" y="947931"/>
                </a:cubicBezTo>
                <a:cubicBezTo>
                  <a:pt x="9479620" y="948218"/>
                  <a:pt x="9483119" y="948362"/>
                  <a:pt x="9487364" y="948362"/>
                </a:cubicBezTo>
                <a:cubicBezTo>
                  <a:pt x="9491493" y="948362"/>
                  <a:pt x="9494935" y="948218"/>
                  <a:pt x="9497689" y="947931"/>
                </a:cubicBezTo>
                <a:cubicBezTo>
                  <a:pt x="9500442" y="947645"/>
                  <a:pt x="9502650" y="947214"/>
                  <a:pt x="9504314" y="946641"/>
                </a:cubicBezTo>
                <a:cubicBezTo>
                  <a:pt x="9505977" y="946067"/>
                  <a:pt x="9507153" y="945350"/>
                  <a:pt x="9507841" y="944490"/>
                </a:cubicBezTo>
                <a:cubicBezTo>
                  <a:pt x="9508530" y="943629"/>
                  <a:pt x="9508874" y="942626"/>
                  <a:pt x="9508874" y="941478"/>
                </a:cubicBezTo>
                <a:lnTo>
                  <a:pt x="9508874" y="839433"/>
                </a:lnTo>
                <a:cubicBezTo>
                  <a:pt x="9515069" y="831747"/>
                  <a:pt x="9520805" y="825896"/>
                  <a:pt x="9526082" y="821881"/>
                </a:cubicBezTo>
                <a:cubicBezTo>
                  <a:pt x="9531359" y="817866"/>
                  <a:pt x="9536579" y="815858"/>
                  <a:pt x="9541742" y="815858"/>
                </a:cubicBezTo>
                <a:cubicBezTo>
                  <a:pt x="9545986" y="815858"/>
                  <a:pt x="9549629" y="816690"/>
                  <a:pt x="9552669" y="818353"/>
                </a:cubicBezTo>
                <a:cubicBezTo>
                  <a:pt x="9555709" y="820017"/>
                  <a:pt x="9558233" y="822369"/>
                  <a:pt x="9560241" y="825409"/>
                </a:cubicBezTo>
                <a:cubicBezTo>
                  <a:pt x="9562248" y="828449"/>
                  <a:pt x="9563739" y="832091"/>
                  <a:pt x="9564715" y="836336"/>
                </a:cubicBezTo>
                <a:cubicBezTo>
                  <a:pt x="9565690" y="840581"/>
                  <a:pt x="9566177" y="845284"/>
                  <a:pt x="9566177" y="850447"/>
                </a:cubicBezTo>
                <a:lnTo>
                  <a:pt x="9566177" y="941478"/>
                </a:lnTo>
                <a:cubicBezTo>
                  <a:pt x="9566177" y="942626"/>
                  <a:pt x="9566493" y="943629"/>
                  <a:pt x="9567124" y="944490"/>
                </a:cubicBezTo>
                <a:cubicBezTo>
                  <a:pt x="9567755" y="945350"/>
                  <a:pt x="9568902" y="946067"/>
                  <a:pt x="9570565" y="946641"/>
                </a:cubicBezTo>
                <a:cubicBezTo>
                  <a:pt x="9572229" y="947214"/>
                  <a:pt x="9574437" y="947645"/>
                  <a:pt x="9577191" y="947931"/>
                </a:cubicBezTo>
                <a:cubicBezTo>
                  <a:pt x="9579944" y="948218"/>
                  <a:pt x="9583500" y="948362"/>
                  <a:pt x="9587860" y="948362"/>
                </a:cubicBezTo>
                <a:cubicBezTo>
                  <a:pt x="9592104" y="948362"/>
                  <a:pt x="9595603" y="948218"/>
                  <a:pt x="9598357" y="947931"/>
                </a:cubicBezTo>
                <a:cubicBezTo>
                  <a:pt x="9601110" y="947645"/>
                  <a:pt x="9603290" y="947214"/>
                  <a:pt x="9604896" y="946641"/>
                </a:cubicBezTo>
                <a:cubicBezTo>
                  <a:pt x="9606502" y="946067"/>
                  <a:pt x="9607649" y="945350"/>
                  <a:pt x="9608337" y="944490"/>
                </a:cubicBezTo>
                <a:cubicBezTo>
                  <a:pt x="9609026" y="943629"/>
                  <a:pt x="9609370" y="942626"/>
                  <a:pt x="9609370" y="941478"/>
                </a:cubicBezTo>
                <a:lnTo>
                  <a:pt x="9609370" y="843219"/>
                </a:lnTo>
                <a:cubicBezTo>
                  <a:pt x="9609370" y="834386"/>
                  <a:pt x="9608452" y="826011"/>
                  <a:pt x="9606617" y="818095"/>
                </a:cubicBezTo>
                <a:cubicBezTo>
                  <a:pt x="9604781" y="810179"/>
                  <a:pt x="9601712" y="803267"/>
                  <a:pt x="9597410" y="797359"/>
                </a:cubicBezTo>
                <a:cubicBezTo>
                  <a:pt x="9593108" y="791451"/>
                  <a:pt x="9587458" y="786776"/>
                  <a:pt x="9580460" y="783335"/>
                </a:cubicBezTo>
                <a:cubicBezTo>
                  <a:pt x="9573462" y="779893"/>
                  <a:pt x="9564858" y="778172"/>
                  <a:pt x="9554648" y="778172"/>
                </a:cubicBezTo>
                <a:cubicBezTo>
                  <a:pt x="9550174" y="778172"/>
                  <a:pt x="9545785" y="778717"/>
                  <a:pt x="9541483" y="779807"/>
                </a:cubicBezTo>
                <a:cubicBezTo>
                  <a:pt x="9537181" y="780897"/>
                  <a:pt x="9532879" y="782560"/>
                  <a:pt x="9528577" y="784797"/>
                </a:cubicBezTo>
                <a:cubicBezTo>
                  <a:pt x="9524275" y="787034"/>
                  <a:pt x="9519916" y="789931"/>
                  <a:pt x="9515499" y="793487"/>
                </a:cubicBezTo>
                <a:cubicBezTo>
                  <a:pt x="9511082" y="797044"/>
                  <a:pt x="9506579" y="801288"/>
                  <a:pt x="9501991" y="806221"/>
                </a:cubicBezTo>
                <a:cubicBezTo>
                  <a:pt x="9500040" y="801977"/>
                  <a:pt x="9497631" y="798134"/>
                  <a:pt x="9494763" y="794692"/>
                </a:cubicBezTo>
                <a:cubicBezTo>
                  <a:pt x="9491895" y="791250"/>
                  <a:pt x="9488482" y="788296"/>
                  <a:pt x="9484524" y="785830"/>
                </a:cubicBezTo>
                <a:cubicBezTo>
                  <a:pt x="9480566" y="783363"/>
                  <a:pt x="9476063" y="781470"/>
                  <a:pt x="9471016" y="780151"/>
                </a:cubicBezTo>
                <a:cubicBezTo>
                  <a:pt x="9465968" y="778832"/>
                  <a:pt x="9460289" y="778172"/>
                  <a:pt x="9453979" y="778172"/>
                </a:cubicBezTo>
                <a:close/>
                <a:moveTo>
                  <a:pt x="9249541" y="778172"/>
                </a:moveTo>
                <a:cubicBezTo>
                  <a:pt x="9235430" y="778172"/>
                  <a:pt x="9223126" y="780294"/>
                  <a:pt x="9212629" y="784539"/>
                </a:cubicBezTo>
                <a:cubicBezTo>
                  <a:pt x="9202132" y="788784"/>
                  <a:pt x="9193385" y="794778"/>
                  <a:pt x="9186387" y="802522"/>
                </a:cubicBezTo>
                <a:cubicBezTo>
                  <a:pt x="9179389" y="810265"/>
                  <a:pt x="9174140" y="819558"/>
                  <a:pt x="9170641" y="830399"/>
                </a:cubicBezTo>
                <a:cubicBezTo>
                  <a:pt x="9167142" y="841240"/>
                  <a:pt x="9165393" y="853200"/>
                  <a:pt x="9165393" y="866278"/>
                </a:cubicBezTo>
                <a:cubicBezTo>
                  <a:pt x="9165393" y="879815"/>
                  <a:pt x="9166999" y="891861"/>
                  <a:pt x="9170211" y="902416"/>
                </a:cubicBezTo>
                <a:cubicBezTo>
                  <a:pt x="9173423" y="912970"/>
                  <a:pt x="9178356" y="921861"/>
                  <a:pt x="9185010" y="929088"/>
                </a:cubicBezTo>
                <a:cubicBezTo>
                  <a:pt x="9191664" y="936316"/>
                  <a:pt x="9200038" y="941822"/>
                  <a:pt x="9210134" y="945608"/>
                </a:cubicBezTo>
                <a:cubicBezTo>
                  <a:pt x="9220229" y="949394"/>
                  <a:pt x="9232103" y="951287"/>
                  <a:pt x="9245755" y="951287"/>
                </a:cubicBezTo>
                <a:cubicBezTo>
                  <a:pt x="9259866" y="951287"/>
                  <a:pt x="9272198" y="949165"/>
                  <a:pt x="9282753" y="944920"/>
                </a:cubicBezTo>
                <a:cubicBezTo>
                  <a:pt x="9293307" y="940675"/>
                  <a:pt x="9302083" y="934652"/>
                  <a:pt x="9309081" y="926851"/>
                </a:cubicBezTo>
                <a:cubicBezTo>
                  <a:pt x="9316079" y="919050"/>
                  <a:pt x="9321299" y="909758"/>
                  <a:pt x="9324741" y="898974"/>
                </a:cubicBezTo>
                <a:cubicBezTo>
                  <a:pt x="9328183" y="888190"/>
                  <a:pt x="9329903" y="876259"/>
                  <a:pt x="9329903" y="863181"/>
                </a:cubicBezTo>
                <a:cubicBezTo>
                  <a:pt x="9329903" y="849529"/>
                  <a:pt x="9328297" y="837426"/>
                  <a:pt x="9325085" y="826871"/>
                </a:cubicBezTo>
                <a:cubicBezTo>
                  <a:pt x="9321873" y="816317"/>
                  <a:pt x="9316969" y="807426"/>
                  <a:pt x="9310372" y="800199"/>
                </a:cubicBezTo>
                <a:cubicBezTo>
                  <a:pt x="9303775" y="792971"/>
                  <a:pt x="9295429" y="787493"/>
                  <a:pt x="9285334" y="783765"/>
                </a:cubicBezTo>
                <a:cubicBezTo>
                  <a:pt x="9275239" y="780036"/>
                  <a:pt x="9263307" y="778172"/>
                  <a:pt x="9249541" y="778172"/>
                </a:cubicBezTo>
                <a:close/>
                <a:moveTo>
                  <a:pt x="4672520" y="728362"/>
                </a:moveTo>
                <a:lnTo>
                  <a:pt x="4703323" y="729222"/>
                </a:lnTo>
                <a:cubicBezTo>
                  <a:pt x="4710550" y="729452"/>
                  <a:pt x="4716229" y="730943"/>
                  <a:pt x="4720359" y="733696"/>
                </a:cubicBezTo>
                <a:cubicBezTo>
                  <a:pt x="4724489" y="736450"/>
                  <a:pt x="4726554" y="740407"/>
                  <a:pt x="4726554" y="745570"/>
                </a:cubicBezTo>
                <a:cubicBezTo>
                  <a:pt x="4726554" y="748553"/>
                  <a:pt x="4725981" y="751392"/>
                  <a:pt x="4724833" y="754088"/>
                </a:cubicBezTo>
                <a:cubicBezTo>
                  <a:pt x="4723686" y="756784"/>
                  <a:pt x="4721736" y="759222"/>
                  <a:pt x="4718983" y="761402"/>
                </a:cubicBezTo>
                <a:cubicBezTo>
                  <a:pt x="4716229" y="763581"/>
                  <a:pt x="4712615" y="765331"/>
                  <a:pt x="4708141" y="766650"/>
                </a:cubicBezTo>
                <a:cubicBezTo>
                  <a:pt x="4703667" y="767969"/>
                  <a:pt x="4698161" y="768629"/>
                  <a:pt x="4691621" y="768629"/>
                </a:cubicBezTo>
                <a:cubicBezTo>
                  <a:pt x="4681067" y="768629"/>
                  <a:pt x="4672893" y="767138"/>
                  <a:pt x="4667100" y="764155"/>
                </a:cubicBezTo>
                <a:cubicBezTo>
                  <a:pt x="4661306" y="761172"/>
                  <a:pt x="4658409" y="756813"/>
                  <a:pt x="4658409" y="751077"/>
                </a:cubicBezTo>
                <a:cubicBezTo>
                  <a:pt x="4658409" y="749241"/>
                  <a:pt x="4658582" y="747463"/>
                  <a:pt x="4658926" y="745742"/>
                </a:cubicBezTo>
                <a:cubicBezTo>
                  <a:pt x="4659270" y="744021"/>
                  <a:pt x="4659987" y="742243"/>
                  <a:pt x="4661077" y="740407"/>
                </a:cubicBezTo>
                <a:cubicBezTo>
                  <a:pt x="4662167" y="738572"/>
                  <a:pt x="4663601" y="736650"/>
                  <a:pt x="4665379" y="734643"/>
                </a:cubicBezTo>
                <a:cubicBezTo>
                  <a:pt x="4667157" y="732635"/>
                  <a:pt x="4669538" y="730541"/>
                  <a:pt x="4672520" y="728362"/>
                </a:cubicBezTo>
                <a:close/>
                <a:moveTo>
                  <a:pt x="9079347" y="721041"/>
                </a:moveTo>
                <a:cubicBezTo>
                  <a:pt x="9064089" y="721041"/>
                  <a:pt x="9050121" y="723622"/>
                  <a:pt x="9037444" y="728784"/>
                </a:cubicBezTo>
                <a:cubicBezTo>
                  <a:pt x="9024768" y="733947"/>
                  <a:pt x="9013898" y="741518"/>
                  <a:pt x="9004835" y="751499"/>
                </a:cubicBezTo>
                <a:cubicBezTo>
                  <a:pt x="8995772" y="761480"/>
                  <a:pt x="8988716" y="773813"/>
                  <a:pt x="8983669" y="788497"/>
                </a:cubicBezTo>
                <a:cubicBezTo>
                  <a:pt x="8978621" y="803181"/>
                  <a:pt x="8976097" y="819988"/>
                  <a:pt x="8976097" y="838917"/>
                </a:cubicBezTo>
                <a:cubicBezTo>
                  <a:pt x="8976097" y="857502"/>
                  <a:pt x="8978391" y="873793"/>
                  <a:pt x="8982980" y="887789"/>
                </a:cubicBezTo>
                <a:cubicBezTo>
                  <a:pt x="8987569" y="901785"/>
                  <a:pt x="8994166" y="913458"/>
                  <a:pt x="9002770" y="922807"/>
                </a:cubicBezTo>
                <a:cubicBezTo>
                  <a:pt x="9011374" y="932157"/>
                  <a:pt x="9021814" y="939184"/>
                  <a:pt x="9034089" y="943887"/>
                </a:cubicBezTo>
                <a:cubicBezTo>
                  <a:pt x="9046364" y="948591"/>
                  <a:pt x="9060131" y="950943"/>
                  <a:pt x="9075389" y="950943"/>
                </a:cubicBezTo>
                <a:cubicBezTo>
                  <a:pt x="9083190" y="950943"/>
                  <a:pt x="9090446" y="950312"/>
                  <a:pt x="9097157" y="949050"/>
                </a:cubicBezTo>
                <a:cubicBezTo>
                  <a:pt x="9103868" y="947788"/>
                  <a:pt x="9109834" y="946211"/>
                  <a:pt x="9115054" y="944318"/>
                </a:cubicBezTo>
                <a:cubicBezTo>
                  <a:pt x="9120273" y="942425"/>
                  <a:pt x="9124690" y="940446"/>
                  <a:pt x="9128304" y="938381"/>
                </a:cubicBezTo>
                <a:cubicBezTo>
                  <a:pt x="9131918" y="936316"/>
                  <a:pt x="9134356" y="934624"/>
                  <a:pt x="9135617" y="933304"/>
                </a:cubicBezTo>
                <a:cubicBezTo>
                  <a:pt x="9136879" y="931985"/>
                  <a:pt x="9137797" y="930809"/>
                  <a:pt x="9138371" y="929777"/>
                </a:cubicBezTo>
                <a:cubicBezTo>
                  <a:pt x="9138944" y="928744"/>
                  <a:pt x="9139403" y="927511"/>
                  <a:pt x="9139748" y="926077"/>
                </a:cubicBezTo>
                <a:cubicBezTo>
                  <a:pt x="9140092" y="924643"/>
                  <a:pt x="9140350" y="922922"/>
                  <a:pt x="9140522" y="920914"/>
                </a:cubicBezTo>
                <a:cubicBezTo>
                  <a:pt x="9140694" y="918907"/>
                  <a:pt x="9140780" y="916469"/>
                  <a:pt x="9140780" y="913601"/>
                </a:cubicBezTo>
                <a:cubicBezTo>
                  <a:pt x="9140780" y="909471"/>
                  <a:pt x="9140665" y="906173"/>
                  <a:pt x="9140436" y="903706"/>
                </a:cubicBezTo>
                <a:cubicBezTo>
                  <a:pt x="9140206" y="901240"/>
                  <a:pt x="9139862" y="899318"/>
                  <a:pt x="9139403" y="897941"/>
                </a:cubicBezTo>
                <a:cubicBezTo>
                  <a:pt x="9138944" y="896565"/>
                  <a:pt x="9138371" y="895647"/>
                  <a:pt x="9137683" y="895188"/>
                </a:cubicBezTo>
                <a:cubicBezTo>
                  <a:pt x="9136994" y="894729"/>
                  <a:pt x="9136076" y="894500"/>
                  <a:pt x="9134929" y="894500"/>
                </a:cubicBezTo>
                <a:cubicBezTo>
                  <a:pt x="9133438" y="894500"/>
                  <a:pt x="9131344" y="895418"/>
                  <a:pt x="9128648" y="897253"/>
                </a:cubicBezTo>
                <a:cubicBezTo>
                  <a:pt x="9125952" y="899089"/>
                  <a:pt x="9122511" y="901154"/>
                  <a:pt x="9118323" y="903448"/>
                </a:cubicBezTo>
                <a:cubicBezTo>
                  <a:pt x="9114136" y="905743"/>
                  <a:pt x="9109117" y="907836"/>
                  <a:pt x="9103266" y="909729"/>
                </a:cubicBezTo>
                <a:cubicBezTo>
                  <a:pt x="9097415" y="911622"/>
                  <a:pt x="9090475" y="912568"/>
                  <a:pt x="9082444" y="912568"/>
                </a:cubicBezTo>
                <a:cubicBezTo>
                  <a:pt x="9073611" y="912568"/>
                  <a:pt x="9065666" y="911048"/>
                  <a:pt x="9058611" y="908008"/>
                </a:cubicBezTo>
                <a:cubicBezTo>
                  <a:pt x="9051555" y="904968"/>
                  <a:pt x="9045532" y="900351"/>
                  <a:pt x="9040542" y="894156"/>
                </a:cubicBezTo>
                <a:cubicBezTo>
                  <a:pt x="9035552" y="887961"/>
                  <a:pt x="9031708" y="880074"/>
                  <a:pt x="9029012" y="870494"/>
                </a:cubicBezTo>
                <a:cubicBezTo>
                  <a:pt x="9026316" y="860915"/>
                  <a:pt x="9024968" y="849586"/>
                  <a:pt x="9024968" y="836508"/>
                </a:cubicBezTo>
                <a:cubicBezTo>
                  <a:pt x="9024968" y="824577"/>
                  <a:pt x="9026230" y="813850"/>
                  <a:pt x="9028754" y="804329"/>
                </a:cubicBezTo>
                <a:cubicBezTo>
                  <a:pt x="9031278" y="794807"/>
                  <a:pt x="9034978" y="786690"/>
                  <a:pt x="9039854" y="779979"/>
                </a:cubicBezTo>
                <a:cubicBezTo>
                  <a:pt x="9044729" y="773268"/>
                  <a:pt x="9050637" y="768105"/>
                  <a:pt x="9057578" y="764491"/>
                </a:cubicBezTo>
                <a:cubicBezTo>
                  <a:pt x="9064519" y="760878"/>
                  <a:pt x="9072406" y="759071"/>
                  <a:pt x="9081239" y="759071"/>
                </a:cubicBezTo>
                <a:cubicBezTo>
                  <a:pt x="9089270" y="759071"/>
                  <a:pt x="9096182" y="760075"/>
                  <a:pt x="9101975" y="762082"/>
                </a:cubicBezTo>
                <a:cubicBezTo>
                  <a:pt x="9107769" y="764090"/>
                  <a:pt x="9112759" y="766327"/>
                  <a:pt x="9116947" y="768793"/>
                </a:cubicBezTo>
                <a:cubicBezTo>
                  <a:pt x="9121134" y="771260"/>
                  <a:pt x="9124547" y="773497"/>
                  <a:pt x="9127185" y="775505"/>
                </a:cubicBezTo>
                <a:cubicBezTo>
                  <a:pt x="9129824" y="777512"/>
                  <a:pt x="9132004" y="778516"/>
                  <a:pt x="9133725" y="778516"/>
                </a:cubicBezTo>
                <a:cubicBezTo>
                  <a:pt x="9134757" y="778516"/>
                  <a:pt x="9135675" y="778172"/>
                  <a:pt x="9136478" y="777484"/>
                </a:cubicBezTo>
                <a:cubicBezTo>
                  <a:pt x="9137281" y="776795"/>
                  <a:pt x="9137969" y="775706"/>
                  <a:pt x="9138543" y="774214"/>
                </a:cubicBezTo>
                <a:cubicBezTo>
                  <a:pt x="9139117" y="772723"/>
                  <a:pt x="9139518" y="770773"/>
                  <a:pt x="9139748" y="768363"/>
                </a:cubicBezTo>
                <a:cubicBezTo>
                  <a:pt x="9139977" y="765954"/>
                  <a:pt x="9140092" y="763029"/>
                  <a:pt x="9140092" y="759587"/>
                </a:cubicBezTo>
                <a:cubicBezTo>
                  <a:pt x="9140092" y="756375"/>
                  <a:pt x="9140006" y="753679"/>
                  <a:pt x="9139834" y="751499"/>
                </a:cubicBezTo>
                <a:cubicBezTo>
                  <a:pt x="9139661" y="749319"/>
                  <a:pt x="9139403" y="747427"/>
                  <a:pt x="9139059" y="745820"/>
                </a:cubicBezTo>
                <a:cubicBezTo>
                  <a:pt x="9138715" y="744214"/>
                  <a:pt x="9138256" y="742895"/>
                  <a:pt x="9137683" y="741863"/>
                </a:cubicBezTo>
                <a:cubicBezTo>
                  <a:pt x="9137109" y="740830"/>
                  <a:pt x="9136048" y="739539"/>
                  <a:pt x="9134499" y="737991"/>
                </a:cubicBezTo>
                <a:cubicBezTo>
                  <a:pt x="9132950" y="736442"/>
                  <a:pt x="9130226" y="734578"/>
                  <a:pt x="9126325" y="732398"/>
                </a:cubicBezTo>
                <a:cubicBezTo>
                  <a:pt x="9122425" y="730218"/>
                  <a:pt x="9118036" y="728297"/>
                  <a:pt x="9113161" y="726633"/>
                </a:cubicBezTo>
                <a:cubicBezTo>
                  <a:pt x="9108285" y="724970"/>
                  <a:pt x="9102979" y="723622"/>
                  <a:pt x="9097243" y="722589"/>
                </a:cubicBezTo>
                <a:cubicBezTo>
                  <a:pt x="9091507" y="721557"/>
                  <a:pt x="9085541" y="721041"/>
                  <a:pt x="9079347" y="721041"/>
                </a:cubicBezTo>
                <a:close/>
                <a:moveTo>
                  <a:pt x="6143663" y="664347"/>
                </a:moveTo>
                <a:lnTo>
                  <a:pt x="6160183" y="664347"/>
                </a:lnTo>
                <a:lnTo>
                  <a:pt x="6160183" y="690504"/>
                </a:lnTo>
                <a:cubicBezTo>
                  <a:pt x="6154906" y="696469"/>
                  <a:pt x="6149714" y="701001"/>
                  <a:pt x="6144610" y="704098"/>
                </a:cubicBezTo>
                <a:cubicBezTo>
                  <a:pt x="6139504" y="707196"/>
                  <a:pt x="6133912" y="708744"/>
                  <a:pt x="6127831" y="708744"/>
                </a:cubicBezTo>
                <a:cubicBezTo>
                  <a:pt x="6120604" y="708744"/>
                  <a:pt x="6114954" y="706909"/>
                  <a:pt x="6110881" y="703238"/>
                </a:cubicBezTo>
                <a:cubicBezTo>
                  <a:pt x="6106809" y="699567"/>
                  <a:pt x="6104772" y="694519"/>
                  <a:pt x="6104772" y="688094"/>
                </a:cubicBezTo>
                <a:cubicBezTo>
                  <a:pt x="6104772" y="684309"/>
                  <a:pt x="6105489" y="680953"/>
                  <a:pt x="6106923" y="678028"/>
                </a:cubicBezTo>
                <a:cubicBezTo>
                  <a:pt x="6108357" y="675102"/>
                  <a:pt x="6110623" y="672607"/>
                  <a:pt x="6113721" y="670542"/>
                </a:cubicBezTo>
                <a:cubicBezTo>
                  <a:pt x="6116818" y="668477"/>
                  <a:pt x="6120833" y="666928"/>
                  <a:pt x="6125766" y="665896"/>
                </a:cubicBezTo>
                <a:cubicBezTo>
                  <a:pt x="6130699" y="664863"/>
                  <a:pt x="6136665" y="664347"/>
                  <a:pt x="6143663" y="664347"/>
                </a:cubicBezTo>
                <a:close/>
                <a:moveTo>
                  <a:pt x="5614970" y="602914"/>
                </a:moveTo>
                <a:cubicBezTo>
                  <a:pt x="5621165" y="602914"/>
                  <a:pt x="5627102" y="604979"/>
                  <a:pt x="5632780" y="609109"/>
                </a:cubicBezTo>
                <a:cubicBezTo>
                  <a:pt x="5638459" y="613239"/>
                  <a:pt x="5644396" y="619204"/>
                  <a:pt x="5650591" y="627005"/>
                </a:cubicBezTo>
                <a:lnTo>
                  <a:pt x="5650591" y="677942"/>
                </a:lnTo>
                <a:cubicBezTo>
                  <a:pt x="5646920" y="682530"/>
                  <a:pt x="5643535" y="686402"/>
                  <a:pt x="5640438" y="689557"/>
                </a:cubicBezTo>
                <a:cubicBezTo>
                  <a:pt x="5637340" y="692712"/>
                  <a:pt x="5634329" y="695265"/>
                  <a:pt x="5631404" y="697215"/>
                </a:cubicBezTo>
                <a:cubicBezTo>
                  <a:pt x="5628478" y="699165"/>
                  <a:pt x="5625610" y="700570"/>
                  <a:pt x="5622800" y="701431"/>
                </a:cubicBezTo>
                <a:cubicBezTo>
                  <a:pt x="5619989" y="702291"/>
                  <a:pt x="5617092" y="702721"/>
                  <a:pt x="5614109" y="702721"/>
                </a:cubicBezTo>
                <a:cubicBezTo>
                  <a:pt x="5608144" y="702721"/>
                  <a:pt x="5603211" y="701287"/>
                  <a:pt x="5599310" y="698419"/>
                </a:cubicBezTo>
                <a:cubicBezTo>
                  <a:pt x="5595410" y="695551"/>
                  <a:pt x="5592283" y="691737"/>
                  <a:pt x="5589932" y="686976"/>
                </a:cubicBezTo>
                <a:cubicBezTo>
                  <a:pt x="5587580" y="682215"/>
                  <a:pt x="5585888" y="676794"/>
                  <a:pt x="5584855" y="670714"/>
                </a:cubicBezTo>
                <a:cubicBezTo>
                  <a:pt x="5583823" y="664634"/>
                  <a:pt x="5583307" y="658381"/>
                  <a:pt x="5583307" y="651957"/>
                </a:cubicBezTo>
                <a:cubicBezTo>
                  <a:pt x="5583307" y="645877"/>
                  <a:pt x="5583909" y="639940"/>
                  <a:pt x="5585113" y="634147"/>
                </a:cubicBezTo>
                <a:cubicBezTo>
                  <a:pt x="5586318" y="628353"/>
                  <a:pt x="5588153" y="623105"/>
                  <a:pt x="5590620" y="618401"/>
                </a:cubicBezTo>
                <a:cubicBezTo>
                  <a:pt x="5593087" y="613697"/>
                  <a:pt x="5596356" y="609940"/>
                  <a:pt x="5600429" y="607130"/>
                </a:cubicBezTo>
                <a:cubicBezTo>
                  <a:pt x="5604501" y="604319"/>
                  <a:pt x="5609348" y="602914"/>
                  <a:pt x="5614970" y="602914"/>
                </a:cubicBezTo>
                <a:close/>
                <a:moveTo>
                  <a:pt x="6526212" y="600504"/>
                </a:moveTo>
                <a:cubicBezTo>
                  <a:pt x="6533439" y="600504"/>
                  <a:pt x="6539433" y="601824"/>
                  <a:pt x="6544194" y="604462"/>
                </a:cubicBezTo>
                <a:cubicBezTo>
                  <a:pt x="6548955" y="607101"/>
                  <a:pt x="6552770" y="610772"/>
                  <a:pt x="6555638" y="615476"/>
                </a:cubicBezTo>
                <a:cubicBezTo>
                  <a:pt x="6558506" y="620179"/>
                  <a:pt x="6560542" y="625715"/>
                  <a:pt x="6561747" y="632082"/>
                </a:cubicBezTo>
                <a:cubicBezTo>
                  <a:pt x="6562951" y="638449"/>
                  <a:pt x="6563554" y="645418"/>
                  <a:pt x="6563554" y="652990"/>
                </a:cubicBezTo>
                <a:cubicBezTo>
                  <a:pt x="6563554" y="661135"/>
                  <a:pt x="6562808" y="668391"/>
                  <a:pt x="6561317" y="674758"/>
                </a:cubicBezTo>
                <a:cubicBezTo>
                  <a:pt x="6559825" y="681125"/>
                  <a:pt x="6557531" y="686546"/>
                  <a:pt x="6554433" y="691020"/>
                </a:cubicBezTo>
                <a:cubicBezTo>
                  <a:pt x="6551336" y="695494"/>
                  <a:pt x="6547378" y="698907"/>
                  <a:pt x="6542560" y="701259"/>
                </a:cubicBezTo>
                <a:cubicBezTo>
                  <a:pt x="6537741" y="703611"/>
                  <a:pt x="6532063" y="704786"/>
                  <a:pt x="6525523" y="704786"/>
                </a:cubicBezTo>
                <a:cubicBezTo>
                  <a:pt x="6518411" y="704786"/>
                  <a:pt x="6512445" y="703496"/>
                  <a:pt x="6507627" y="700915"/>
                </a:cubicBezTo>
                <a:cubicBezTo>
                  <a:pt x="6502809" y="698333"/>
                  <a:pt x="6498994" y="694691"/>
                  <a:pt x="6496183" y="689987"/>
                </a:cubicBezTo>
                <a:cubicBezTo>
                  <a:pt x="6493373" y="685284"/>
                  <a:pt x="6491336" y="679748"/>
                  <a:pt x="6490074" y="673381"/>
                </a:cubicBezTo>
                <a:cubicBezTo>
                  <a:pt x="6488812" y="667014"/>
                  <a:pt x="6488182" y="660045"/>
                  <a:pt x="6488182" y="652473"/>
                </a:cubicBezTo>
                <a:cubicBezTo>
                  <a:pt x="6488182" y="644328"/>
                  <a:pt x="6488956" y="637072"/>
                  <a:pt x="6490505" y="630705"/>
                </a:cubicBezTo>
                <a:cubicBezTo>
                  <a:pt x="6492053" y="624338"/>
                  <a:pt x="6494377" y="618889"/>
                  <a:pt x="6497474" y="614357"/>
                </a:cubicBezTo>
                <a:cubicBezTo>
                  <a:pt x="6500572" y="609826"/>
                  <a:pt x="6504529" y="606384"/>
                  <a:pt x="6509348" y="604032"/>
                </a:cubicBezTo>
                <a:cubicBezTo>
                  <a:pt x="6514166" y="601680"/>
                  <a:pt x="6519787" y="600504"/>
                  <a:pt x="6526212" y="600504"/>
                </a:cubicBezTo>
                <a:close/>
                <a:moveTo>
                  <a:pt x="5063896" y="596891"/>
                </a:moveTo>
                <a:cubicBezTo>
                  <a:pt x="5074795" y="596891"/>
                  <a:pt x="5082854" y="600361"/>
                  <a:pt x="5088074" y="607302"/>
                </a:cubicBezTo>
                <a:cubicBezTo>
                  <a:pt x="5093294" y="614242"/>
                  <a:pt x="5095732" y="623793"/>
                  <a:pt x="5095388" y="635953"/>
                </a:cubicBezTo>
                <a:lnTo>
                  <a:pt x="5030684" y="635953"/>
                </a:lnTo>
                <a:cubicBezTo>
                  <a:pt x="5030914" y="630562"/>
                  <a:pt x="5031746" y="625485"/>
                  <a:pt x="5033180" y="620724"/>
                </a:cubicBezTo>
                <a:cubicBezTo>
                  <a:pt x="5034614" y="615963"/>
                  <a:pt x="5036679" y="611833"/>
                  <a:pt x="5039375" y="608334"/>
                </a:cubicBezTo>
                <a:cubicBezTo>
                  <a:pt x="5042071" y="604835"/>
                  <a:pt x="5045455" y="602053"/>
                  <a:pt x="5049528" y="599988"/>
                </a:cubicBezTo>
                <a:cubicBezTo>
                  <a:pt x="5053600" y="597923"/>
                  <a:pt x="5058390" y="596891"/>
                  <a:pt x="5063896" y="596891"/>
                </a:cubicBezTo>
                <a:close/>
                <a:moveTo>
                  <a:pt x="4690073" y="596891"/>
                </a:moveTo>
                <a:cubicBezTo>
                  <a:pt x="4698447" y="596891"/>
                  <a:pt x="4704929" y="599185"/>
                  <a:pt x="4709518" y="603774"/>
                </a:cubicBezTo>
                <a:cubicBezTo>
                  <a:pt x="4714107" y="608363"/>
                  <a:pt x="4716401" y="614787"/>
                  <a:pt x="4716401" y="623047"/>
                </a:cubicBezTo>
                <a:cubicBezTo>
                  <a:pt x="4716401" y="626489"/>
                  <a:pt x="4715856" y="629787"/>
                  <a:pt x="4714766" y="632942"/>
                </a:cubicBezTo>
                <a:cubicBezTo>
                  <a:pt x="4713677" y="636097"/>
                  <a:pt x="4712071" y="638879"/>
                  <a:pt x="4709948" y="641288"/>
                </a:cubicBezTo>
                <a:cubicBezTo>
                  <a:pt x="4707826" y="643697"/>
                  <a:pt x="4705159" y="645590"/>
                  <a:pt x="4701946" y="646967"/>
                </a:cubicBezTo>
                <a:cubicBezTo>
                  <a:pt x="4698734" y="648343"/>
                  <a:pt x="4694948" y="649032"/>
                  <a:pt x="4690589" y="649032"/>
                </a:cubicBezTo>
                <a:cubicBezTo>
                  <a:pt x="4682444" y="649032"/>
                  <a:pt x="4676077" y="646766"/>
                  <a:pt x="4671488" y="642234"/>
                </a:cubicBezTo>
                <a:cubicBezTo>
                  <a:pt x="4666899" y="637703"/>
                  <a:pt x="4664604" y="631537"/>
                  <a:pt x="4664604" y="623736"/>
                </a:cubicBezTo>
                <a:cubicBezTo>
                  <a:pt x="4664604" y="620179"/>
                  <a:pt x="4665121" y="616766"/>
                  <a:pt x="4666153" y="613497"/>
                </a:cubicBezTo>
                <a:cubicBezTo>
                  <a:pt x="4667186" y="610227"/>
                  <a:pt x="4668763" y="607359"/>
                  <a:pt x="4670885" y="604892"/>
                </a:cubicBezTo>
                <a:cubicBezTo>
                  <a:pt x="4673008" y="602426"/>
                  <a:pt x="4675675" y="600476"/>
                  <a:pt x="4678887" y="599042"/>
                </a:cubicBezTo>
                <a:cubicBezTo>
                  <a:pt x="4682100" y="597608"/>
                  <a:pt x="4685828" y="596891"/>
                  <a:pt x="4690073" y="596891"/>
                </a:cubicBezTo>
                <a:close/>
                <a:moveTo>
                  <a:pt x="6388862" y="569185"/>
                </a:moveTo>
                <a:cubicBezTo>
                  <a:pt x="6384617" y="569185"/>
                  <a:pt x="6381118" y="569358"/>
                  <a:pt x="6378365" y="569702"/>
                </a:cubicBezTo>
                <a:cubicBezTo>
                  <a:pt x="6375612" y="570046"/>
                  <a:pt x="6373403" y="570533"/>
                  <a:pt x="6371740" y="571164"/>
                </a:cubicBezTo>
                <a:cubicBezTo>
                  <a:pt x="6370076" y="571795"/>
                  <a:pt x="6368900" y="572541"/>
                  <a:pt x="6368212" y="573401"/>
                </a:cubicBezTo>
                <a:cubicBezTo>
                  <a:pt x="6367524" y="574262"/>
                  <a:pt x="6367180" y="575266"/>
                  <a:pt x="6367180" y="576413"/>
                </a:cubicBezTo>
                <a:lnTo>
                  <a:pt x="6367180" y="729566"/>
                </a:lnTo>
                <a:cubicBezTo>
                  <a:pt x="6367180" y="730713"/>
                  <a:pt x="6367524" y="731717"/>
                  <a:pt x="6368212" y="732578"/>
                </a:cubicBezTo>
                <a:cubicBezTo>
                  <a:pt x="6368900" y="733438"/>
                  <a:pt x="6370076" y="734155"/>
                  <a:pt x="6371740" y="734729"/>
                </a:cubicBezTo>
                <a:cubicBezTo>
                  <a:pt x="6373403" y="735302"/>
                  <a:pt x="6375612" y="735733"/>
                  <a:pt x="6378365" y="736019"/>
                </a:cubicBezTo>
                <a:cubicBezTo>
                  <a:pt x="6381118" y="736306"/>
                  <a:pt x="6384617" y="736450"/>
                  <a:pt x="6388862" y="736450"/>
                </a:cubicBezTo>
                <a:cubicBezTo>
                  <a:pt x="6393107" y="736450"/>
                  <a:pt x="6396606" y="736306"/>
                  <a:pt x="6399359" y="736019"/>
                </a:cubicBezTo>
                <a:cubicBezTo>
                  <a:pt x="6402112" y="735733"/>
                  <a:pt x="6404321" y="735302"/>
                  <a:pt x="6405984" y="734729"/>
                </a:cubicBezTo>
                <a:cubicBezTo>
                  <a:pt x="6407648" y="734155"/>
                  <a:pt x="6408824" y="733438"/>
                  <a:pt x="6409512" y="732578"/>
                </a:cubicBezTo>
                <a:cubicBezTo>
                  <a:pt x="6410200" y="731717"/>
                  <a:pt x="6410544" y="730713"/>
                  <a:pt x="6410544" y="729566"/>
                </a:cubicBezTo>
                <a:lnTo>
                  <a:pt x="6410544" y="576413"/>
                </a:lnTo>
                <a:cubicBezTo>
                  <a:pt x="6410544" y="575266"/>
                  <a:pt x="6410200" y="574262"/>
                  <a:pt x="6409512" y="573401"/>
                </a:cubicBezTo>
                <a:cubicBezTo>
                  <a:pt x="6408824" y="572541"/>
                  <a:pt x="6407648" y="571795"/>
                  <a:pt x="6405984" y="571164"/>
                </a:cubicBezTo>
                <a:cubicBezTo>
                  <a:pt x="6404321" y="570533"/>
                  <a:pt x="6402112" y="570046"/>
                  <a:pt x="6399359" y="569702"/>
                </a:cubicBezTo>
                <a:cubicBezTo>
                  <a:pt x="6396606" y="569358"/>
                  <a:pt x="6393107" y="569185"/>
                  <a:pt x="6388862" y="569185"/>
                </a:cubicBezTo>
                <a:close/>
                <a:moveTo>
                  <a:pt x="5759180" y="569185"/>
                </a:moveTo>
                <a:cubicBezTo>
                  <a:pt x="5755050" y="569185"/>
                  <a:pt x="5751579" y="569329"/>
                  <a:pt x="5748769" y="569616"/>
                </a:cubicBezTo>
                <a:cubicBezTo>
                  <a:pt x="5745958" y="569902"/>
                  <a:pt x="5743721" y="570333"/>
                  <a:pt x="5742057" y="570906"/>
                </a:cubicBezTo>
                <a:cubicBezTo>
                  <a:pt x="5740394" y="571480"/>
                  <a:pt x="5739247" y="572197"/>
                  <a:pt x="5738616" y="573057"/>
                </a:cubicBezTo>
                <a:cubicBezTo>
                  <a:pt x="5737985" y="573918"/>
                  <a:pt x="5737669" y="574921"/>
                  <a:pt x="5737669" y="576069"/>
                </a:cubicBezTo>
                <a:lnTo>
                  <a:pt x="5737669" y="670026"/>
                </a:lnTo>
                <a:cubicBezTo>
                  <a:pt x="5737669" y="681727"/>
                  <a:pt x="5738616" y="691507"/>
                  <a:pt x="5740509" y="699366"/>
                </a:cubicBezTo>
                <a:cubicBezTo>
                  <a:pt x="5742402" y="707224"/>
                  <a:pt x="5745556" y="714136"/>
                  <a:pt x="5749973" y="720102"/>
                </a:cubicBezTo>
                <a:cubicBezTo>
                  <a:pt x="5754390" y="726067"/>
                  <a:pt x="5760183" y="730771"/>
                  <a:pt x="5767353" y="734213"/>
                </a:cubicBezTo>
                <a:cubicBezTo>
                  <a:pt x="5774524" y="737654"/>
                  <a:pt x="5783386" y="739375"/>
                  <a:pt x="5793940" y="739375"/>
                </a:cubicBezTo>
                <a:cubicBezTo>
                  <a:pt x="5803348" y="739375"/>
                  <a:pt x="5812439" y="737081"/>
                  <a:pt x="5821215" y="732492"/>
                </a:cubicBezTo>
                <a:cubicBezTo>
                  <a:pt x="5829992" y="727903"/>
                  <a:pt x="5838624" y="721020"/>
                  <a:pt x="5847114" y="711842"/>
                </a:cubicBezTo>
                <a:lnTo>
                  <a:pt x="5847114" y="729566"/>
                </a:lnTo>
                <a:cubicBezTo>
                  <a:pt x="5847114" y="730713"/>
                  <a:pt x="5847401" y="731717"/>
                  <a:pt x="5847974" y="732578"/>
                </a:cubicBezTo>
                <a:cubicBezTo>
                  <a:pt x="5848548" y="733438"/>
                  <a:pt x="5849523" y="734155"/>
                  <a:pt x="5850900" y="734729"/>
                </a:cubicBezTo>
                <a:cubicBezTo>
                  <a:pt x="5852276" y="735302"/>
                  <a:pt x="5854140" y="735733"/>
                  <a:pt x="5856492" y="736019"/>
                </a:cubicBezTo>
                <a:cubicBezTo>
                  <a:pt x="5858844" y="736306"/>
                  <a:pt x="5861913" y="736450"/>
                  <a:pt x="5865699" y="736450"/>
                </a:cubicBezTo>
                <a:cubicBezTo>
                  <a:pt x="5869255" y="736450"/>
                  <a:pt x="5872209" y="736306"/>
                  <a:pt x="5874561" y="736019"/>
                </a:cubicBezTo>
                <a:cubicBezTo>
                  <a:pt x="5876913" y="735733"/>
                  <a:pt x="5878806" y="735302"/>
                  <a:pt x="5880240" y="734729"/>
                </a:cubicBezTo>
                <a:cubicBezTo>
                  <a:pt x="5881674" y="734155"/>
                  <a:pt x="5882678" y="733438"/>
                  <a:pt x="5883251" y="732578"/>
                </a:cubicBezTo>
                <a:cubicBezTo>
                  <a:pt x="5883825" y="731717"/>
                  <a:pt x="5884111" y="730713"/>
                  <a:pt x="5884111" y="729566"/>
                </a:cubicBezTo>
                <a:lnTo>
                  <a:pt x="5884111" y="576069"/>
                </a:lnTo>
                <a:cubicBezTo>
                  <a:pt x="5884111" y="574921"/>
                  <a:pt x="5883767" y="573918"/>
                  <a:pt x="5883079" y="573057"/>
                </a:cubicBezTo>
                <a:cubicBezTo>
                  <a:pt x="5882391" y="572197"/>
                  <a:pt x="5881243" y="571480"/>
                  <a:pt x="5879637" y="570906"/>
                </a:cubicBezTo>
                <a:cubicBezTo>
                  <a:pt x="5878031" y="570333"/>
                  <a:pt x="5875852" y="569902"/>
                  <a:pt x="5873098" y="569616"/>
                </a:cubicBezTo>
                <a:cubicBezTo>
                  <a:pt x="5870345" y="569329"/>
                  <a:pt x="5866846" y="569185"/>
                  <a:pt x="5862601" y="569185"/>
                </a:cubicBezTo>
                <a:cubicBezTo>
                  <a:pt x="5858356" y="569185"/>
                  <a:pt x="5854857" y="569329"/>
                  <a:pt x="5852104" y="569616"/>
                </a:cubicBezTo>
                <a:cubicBezTo>
                  <a:pt x="5849351" y="569902"/>
                  <a:pt x="5847143" y="570333"/>
                  <a:pt x="5845479" y="570906"/>
                </a:cubicBezTo>
                <a:cubicBezTo>
                  <a:pt x="5843815" y="571480"/>
                  <a:pt x="5842668" y="572197"/>
                  <a:pt x="5842037" y="573057"/>
                </a:cubicBezTo>
                <a:cubicBezTo>
                  <a:pt x="5841406" y="573918"/>
                  <a:pt x="5841091" y="574921"/>
                  <a:pt x="5841091" y="576069"/>
                </a:cubicBezTo>
                <a:lnTo>
                  <a:pt x="5841091" y="678114"/>
                </a:lnTo>
                <a:cubicBezTo>
                  <a:pt x="5834781" y="685800"/>
                  <a:pt x="5828844" y="691651"/>
                  <a:pt x="5823280" y="695666"/>
                </a:cubicBezTo>
                <a:cubicBezTo>
                  <a:pt x="5817716" y="699681"/>
                  <a:pt x="5812181" y="701689"/>
                  <a:pt x="5806674" y="701689"/>
                </a:cubicBezTo>
                <a:cubicBezTo>
                  <a:pt x="5802315" y="701689"/>
                  <a:pt x="5798500" y="700857"/>
                  <a:pt x="5795231" y="699194"/>
                </a:cubicBezTo>
                <a:cubicBezTo>
                  <a:pt x="5791961" y="697530"/>
                  <a:pt x="5789265" y="695178"/>
                  <a:pt x="5787143" y="692138"/>
                </a:cubicBezTo>
                <a:cubicBezTo>
                  <a:pt x="5785021" y="689098"/>
                  <a:pt x="5783443" y="685456"/>
                  <a:pt x="5782411" y="681211"/>
                </a:cubicBezTo>
                <a:cubicBezTo>
                  <a:pt x="5781378" y="676966"/>
                  <a:pt x="5780862" y="670829"/>
                  <a:pt x="5780862" y="662798"/>
                </a:cubicBezTo>
                <a:lnTo>
                  <a:pt x="5780862" y="576069"/>
                </a:lnTo>
                <a:cubicBezTo>
                  <a:pt x="5780862" y="574921"/>
                  <a:pt x="5780518" y="573918"/>
                  <a:pt x="5779829" y="573057"/>
                </a:cubicBezTo>
                <a:cubicBezTo>
                  <a:pt x="5779141" y="572197"/>
                  <a:pt x="5777965" y="571480"/>
                  <a:pt x="5776302" y="570906"/>
                </a:cubicBezTo>
                <a:cubicBezTo>
                  <a:pt x="5774638" y="570333"/>
                  <a:pt x="5772430" y="569902"/>
                  <a:pt x="5769677" y="569616"/>
                </a:cubicBezTo>
                <a:cubicBezTo>
                  <a:pt x="5766923" y="569329"/>
                  <a:pt x="5763424" y="569185"/>
                  <a:pt x="5759180" y="569185"/>
                </a:cubicBezTo>
                <a:close/>
                <a:moveTo>
                  <a:pt x="4569587" y="569185"/>
                </a:moveTo>
                <a:cubicBezTo>
                  <a:pt x="4565342" y="569185"/>
                  <a:pt x="4561843" y="569358"/>
                  <a:pt x="4559090" y="569702"/>
                </a:cubicBezTo>
                <a:cubicBezTo>
                  <a:pt x="4556337" y="570046"/>
                  <a:pt x="4554128" y="570533"/>
                  <a:pt x="4552465" y="571164"/>
                </a:cubicBezTo>
                <a:cubicBezTo>
                  <a:pt x="4550801" y="571795"/>
                  <a:pt x="4549625" y="572541"/>
                  <a:pt x="4548937" y="573401"/>
                </a:cubicBezTo>
                <a:cubicBezTo>
                  <a:pt x="4548249" y="574262"/>
                  <a:pt x="4547905" y="575266"/>
                  <a:pt x="4547905" y="576413"/>
                </a:cubicBezTo>
                <a:lnTo>
                  <a:pt x="4547905" y="729566"/>
                </a:lnTo>
                <a:cubicBezTo>
                  <a:pt x="4547905" y="730713"/>
                  <a:pt x="4548249" y="731717"/>
                  <a:pt x="4548937" y="732578"/>
                </a:cubicBezTo>
                <a:cubicBezTo>
                  <a:pt x="4549625" y="733438"/>
                  <a:pt x="4550801" y="734155"/>
                  <a:pt x="4552465" y="734729"/>
                </a:cubicBezTo>
                <a:cubicBezTo>
                  <a:pt x="4554128" y="735302"/>
                  <a:pt x="4556337" y="735733"/>
                  <a:pt x="4559090" y="736019"/>
                </a:cubicBezTo>
                <a:cubicBezTo>
                  <a:pt x="4561843" y="736306"/>
                  <a:pt x="4565342" y="736450"/>
                  <a:pt x="4569587" y="736450"/>
                </a:cubicBezTo>
                <a:cubicBezTo>
                  <a:pt x="4573832" y="736450"/>
                  <a:pt x="4577331" y="736306"/>
                  <a:pt x="4580084" y="736019"/>
                </a:cubicBezTo>
                <a:cubicBezTo>
                  <a:pt x="4582837" y="735733"/>
                  <a:pt x="4585046" y="735302"/>
                  <a:pt x="4586709" y="734729"/>
                </a:cubicBezTo>
                <a:cubicBezTo>
                  <a:pt x="4588373" y="734155"/>
                  <a:pt x="4589549" y="733438"/>
                  <a:pt x="4590237" y="732578"/>
                </a:cubicBezTo>
                <a:cubicBezTo>
                  <a:pt x="4590925" y="731717"/>
                  <a:pt x="4591269" y="730713"/>
                  <a:pt x="4591269" y="729566"/>
                </a:cubicBezTo>
                <a:lnTo>
                  <a:pt x="4591269" y="576413"/>
                </a:lnTo>
                <a:cubicBezTo>
                  <a:pt x="4591269" y="575266"/>
                  <a:pt x="4590925" y="574262"/>
                  <a:pt x="4590237" y="573401"/>
                </a:cubicBezTo>
                <a:cubicBezTo>
                  <a:pt x="4589549" y="572541"/>
                  <a:pt x="4588373" y="571795"/>
                  <a:pt x="4586709" y="571164"/>
                </a:cubicBezTo>
                <a:cubicBezTo>
                  <a:pt x="4585046" y="570533"/>
                  <a:pt x="4582837" y="570046"/>
                  <a:pt x="4580084" y="569702"/>
                </a:cubicBezTo>
                <a:cubicBezTo>
                  <a:pt x="4577331" y="569358"/>
                  <a:pt x="4573832" y="569185"/>
                  <a:pt x="4569587" y="569185"/>
                </a:cubicBezTo>
                <a:close/>
                <a:moveTo>
                  <a:pt x="4690589" y="566948"/>
                </a:moveTo>
                <a:cubicBezTo>
                  <a:pt x="4681182" y="566948"/>
                  <a:pt x="4672578" y="568239"/>
                  <a:pt x="4664777" y="570820"/>
                </a:cubicBezTo>
                <a:cubicBezTo>
                  <a:pt x="4656976" y="573401"/>
                  <a:pt x="4650264" y="577130"/>
                  <a:pt x="4644643" y="582005"/>
                </a:cubicBezTo>
                <a:cubicBezTo>
                  <a:pt x="4639022" y="586881"/>
                  <a:pt x="4634633" y="592847"/>
                  <a:pt x="4631479" y="599902"/>
                </a:cubicBezTo>
                <a:cubicBezTo>
                  <a:pt x="4628324" y="606957"/>
                  <a:pt x="4626746" y="614959"/>
                  <a:pt x="4626746" y="623908"/>
                </a:cubicBezTo>
                <a:cubicBezTo>
                  <a:pt x="4626746" y="632282"/>
                  <a:pt x="4627951" y="639280"/>
                  <a:pt x="4630360" y="644902"/>
                </a:cubicBezTo>
                <a:cubicBezTo>
                  <a:pt x="4632769" y="650523"/>
                  <a:pt x="4635981" y="655341"/>
                  <a:pt x="4639997" y="659357"/>
                </a:cubicBezTo>
                <a:cubicBezTo>
                  <a:pt x="4635064" y="663831"/>
                  <a:pt x="4631048" y="668850"/>
                  <a:pt x="4627951" y="674414"/>
                </a:cubicBezTo>
                <a:cubicBezTo>
                  <a:pt x="4624853" y="679978"/>
                  <a:pt x="4623305" y="686144"/>
                  <a:pt x="4623305" y="692913"/>
                </a:cubicBezTo>
                <a:cubicBezTo>
                  <a:pt x="4623305" y="698305"/>
                  <a:pt x="4624653" y="703266"/>
                  <a:pt x="4627349" y="707798"/>
                </a:cubicBezTo>
                <a:cubicBezTo>
                  <a:pt x="4630045" y="712329"/>
                  <a:pt x="4633859" y="715914"/>
                  <a:pt x="4638792" y="718553"/>
                </a:cubicBezTo>
                <a:cubicBezTo>
                  <a:pt x="4635236" y="721192"/>
                  <a:pt x="4632081" y="723945"/>
                  <a:pt x="4629328" y="726813"/>
                </a:cubicBezTo>
                <a:cubicBezTo>
                  <a:pt x="4626574" y="729681"/>
                  <a:pt x="4624251" y="732692"/>
                  <a:pt x="4622358" y="735847"/>
                </a:cubicBezTo>
                <a:cubicBezTo>
                  <a:pt x="4620465" y="739002"/>
                  <a:pt x="4619031" y="742300"/>
                  <a:pt x="4618056" y="745742"/>
                </a:cubicBezTo>
                <a:cubicBezTo>
                  <a:pt x="4617081" y="749184"/>
                  <a:pt x="4616593" y="752797"/>
                  <a:pt x="4616593" y="756583"/>
                </a:cubicBezTo>
                <a:cubicBezTo>
                  <a:pt x="4616593" y="762663"/>
                  <a:pt x="4617941" y="768256"/>
                  <a:pt x="4620637" y="773361"/>
                </a:cubicBezTo>
                <a:cubicBezTo>
                  <a:pt x="4623333" y="778466"/>
                  <a:pt x="4627635" y="782855"/>
                  <a:pt x="4633544" y="786526"/>
                </a:cubicBezTo>
                <a:cubicBezTo>
                  <a:pt x="4639452" y="790197"/>
                  <a:pt x="4647023" y="793065"/>
                  <a:pt x="4656258" y="795130"/>
                </a:cubicBezTo>
                <a:cubicBezTo>
                  <a:pt x="4665494" y="797195"/>
                  <a:pt x="4676650" y="798227"/>
                  <a:pt x="4689728" y="798227"/>
                </a:cubicBezTo>
                <a:cubicBezTo>
                  <a:pt x="4703151" y="798227"/>
                  <a:pt x="4714881" y="796793"/>
                  <a:pt x="4724919" y="793925"/>
                </a:cubicBezTo>
                <a:cubicBezTo>
                  <a:pt x="4734958" y="791057"/>
                  <a:pt x="4743304" y="787157"/>
                  <a:pt x="4749957" y="782224"/>
                </a:cubicBezTo>
                <a:cubicBezTo>
                  <a:pt x="4756611" y="777290"/>
                  <a:pt x="4761602" y="771468"/>
                  <a:pt x="4764929" y="764757"/>
                </a:cubicBezTo>
                <a:cubicBezTo>
                  <a:pt x="4768256" y="758046"/>
                  <a:pt x="4769919" y="750905"/>
                  <a:pt x="4769919" y="743333"/>
                </a:cubicBezTo>
                <a:cubicBezTo>
                  <a:pt x="4769919" y="736450"/>
                  <a:pt x="4768686" y="730312"/>
                  <a:pt x="4766219" y="724920"/>
                </a:cubicBezTo>
                <a:cubicBezTo>
                  <a:pt x="4763753" y="719528"/>
                  <a:pt x="4760196" y="714911"/>
                  <a:pt x="4755550" y="711067"/>
                </a:cubicBezTo>
                <a:cubicBezTo>
                  <a:pt x="4750904" y="707224"/>
                  <a:pt x="4745168" y="704242"/>
                  <a:pt x="4738342" y="702119"/>
                </a:cubicBezTo>
                <a:cubicBezTo>
                  <a:pt x="4731516" y="699997"/>
                  <a:pt x="4723744" y="698763"/>
                  <a:pt x="4715025" y="698419"/>
                </a:cubicBezTo>
                <a:lnTo>
                  <a:pt x="4677683" y="697043"/>
                </a:lnTo>
                <a:cubicBezTo>
                  <a:pt x="4672406" y="696813"/>
                  <a:pt x="4668304" y="695637"/>
                  <a:pt x="4665379" y="693515"/>
                </a:cubicBezTo>
                <a:cubicBezTo>
                  <a:pt x="4662453" y="691393"/>
                  <a:pt x="4660991" y="688668"/>
                  <a:pt x="4660991" y="685341"/>
                </a:cubicBezTo>
                <a:cubicBezTo>
                  <a:pt x="4660991" y="682817"/>
                  <a:pt x="4661536" y="680523"/>
                  <a:pt x="4662626" y="678458"/>
                </a:cubicBezTo>
                <a:cubicBezTo>
                  <a:pt x="4663715" y="676393"/>
                  <a:pt x="4664949" y="674615"/>
                  <a:pt x="4666325" y="673123"/>
                </a:cubicBezTo>
                <a:cubicBezTo>
                  <a:pt x="4668734" y="674729"/>
                  <a:pt x="4672176" y="676135"/>
                  <a:pt x="4676650" y="677339"/>
                </a:cubicBezTo>
                <a:cubicBezTo>
                  <a:pt x="4681124" y="678544"/>
                  <a:pt x="4685828" y="679146"/>
                  <a:pt x="4690761" y="679146"/>
                </a:cubicBezTo>
                <a:cubicBezTo>
                  <a:pt x="4700398" y="679146"/>
                  <a:pt x="4709145" y="677913"/>
                  <a:pt x="4717004" y="675446"/>
                </a:cubicBezTo>
                <a:cubicBezTo>
                  <a:pt x="4724862" y="672980"/>
                  <a:pt x="4731573" y="669366"/>
                  <a:pt x="4737137" y="664605"/>
                </a:cubicBezTo>
                <a:cubicBezTo>
                  <a:pt x="4742701" y="659844"/>
                  <a:pt x="4746975" y="653993"/>
                  <a:pt x="4749957" y="647053"/>
                </a:cubicBezTo>
                <a:cubicBezTo>
                  <a:pt x="4752940" y="640112"/>
                  <a:pt x="4754432" y="632168"/>
                  <a:pt x="4754432" y="623219"/>
                </a:cubicBezTo>
                <a:cubicBezTo>
                  <a:pt x="4754432" y="619433"/>
                  <a:pt x="4753887" y="615791"/>
                  <a:pt x="4752797" y="612292"/>
                </a:cubicBezTo>
                <a:cubicBezTo>
                  <a:pt x="4751707" y="608793"/>
                  <a:pt x="4749900" y="605667"/>
                  <a:pt x="4747376" y="602914"/>
                </a:cubicBezTo>
                <a:lnTo>
                  <a:pt x="4765445" y="602914"/>
                </a:lnTo>
                <a:cubicBezTo>
                  <a:pt x="4767280" y="602914"/>
                  <a:pt x="4768829" y="601594"/>
                  <a:pt x="4770091" y="598956"/>
                </a:cubicBezTo>
                <a:cubicBezTo>
                  <a:pt x="4771353" y="596317"/>
                  <a:pt x="4771984" y="592244"/>
                  <a:pt x="4771984" y="586738"/>
                </a:cubicBezTo>
                <a:cubicBezTo>
                  <a:pt x="4771984" y="580772"/>
                  <a:pt x="4771382" y="576528"/>
                  <a:pt x="4770177" y="574004"/>
                </a:cubicBezTo>
                <a:cubicBezTo>
                  <a:pt x="4768972" y="571480"/>
                  <a:pt x="4767395" y="570218"/>
                  <a:pt x="4765445" y="570218"/>
                </a:cubicBezTo>
                <a:lnTo>
                  <a:pt x="4716745" y="570218"/>
                </a:lnTo>
                <a:cubicBezTo>
                  <a:pt x="4712960" y="569185"/>
                  <a:pt x="4708858" y="568382"/>
                  <a:pt x="4704442" y="567809"/>
                </a:cubicBezTo>
                <a:cubicBezTo>
                  <a:pt x="4700025" y="567235"/>
                  <a:pt x="4695407" y="566948"/>
                  <a:pt x="4690589" y="566948"/>
                </a:cubicBezTo>
                <a:close/>
                <a:moveTo>
                  <a:pt x="5997002" y="566432"/>
                </a:moveTo>
                <a:cubicBezTo>
                  <a:pt x="5985759" y="566432"/>
                  <a:pt x="5975434" y="568210"/>
                  <a:pt x="5966027" y="571767"/>
                </a:cubicBezTo>
                <a:cubicBezTo>
                  <a:pt x="5956620" y="575323"/>
                  <a:pt x="5948475" y="580772"/>
                  <a:pt x="5941592" y="588114"/>
                </a:cubicBezTo>
                <a:cubicBezTo>
                  <a:pt x="5934708" y="595457"/>
                  <a:pt x="5929345" y="604720"/>
                  <a:pt x="5925502" y="615906"/>
                </a:cubicBezTo>
                <a:cubicBezTo>
                  <a:pt x="5921659" y="627091"/>
                  <a:pt x="5919737" y="640370"/>
                  <a:pt x="5919737" y="655743"/>
                </a:cubicBezTo>
                <a:cubicBezTo>
                  <a:pt x="5919737" y="669051"/>
                  <a:pt x="5921314" y="680867"/>
                  <a:pt x="5924469" y="691192"/>
                </a:cubicBezTo>
                <a:cubicBezTo>
                  <a:pt x="5927624" y="701517"/>
                  <a:pt x="5932299" y="710264"/>
                  <a:pt x="5938494" y="717434"/>
                </a:cubicBezTo>
                <a:cubicBezTo>
                  <a:pt x="5944689" y="724605"/>
                  <a:pt x="5952347" y="730025"/>
                  <a:pt x="5961467" y="733696"/>
                </a:cubicBezTo>
                <a:cubicBezTo>
                  <a:pt x="5970588" y="737367"/>
                  <a:pt x="5981056" y="739203"/>
                  <a:pt x="5992872" y="739203"/>
                </a:cubicBezTo>
                <a:cubicBezTo>
                  <a:pt x="5998149" y="739203"/>
                  <a:pt x="6003283" y="738744"/>
                  <a:pt x="6008274" y="737826"/>
                </a:cubicBezTo>
                <a:cubicBezTo>
                  <a:pt x="6013264" y="736908"/>
                  <a:pt x="6017882" y="735704"/>
                  <a:pt x="6022126" y="734213"/>
                </a:cubicBezTo>
                <a:cubicBezTo>
                  <a:pt x="6026371" y="732721"/>
                  <a:pt x="6030157" y="731029"/>
                  <a:pt x="6033484" y="729136"/>
                </a:cubicBezTo>
                <a:cubicBezTo>
                  <a:pt x="6036811" y="727243"/>
                  <a:pt x="6039162" y="725637"/>
                  <a:pt x="6040539" y="724318"/>
                </a:cubicBezTo>
                <a:cubicBezTo>
                  <a:pt x="6041916" y="722998"/>
                  <a:pt x="6042805" y="721909"/>
                  <a:pt x="6043206" y="721048"/>
                </a:cubicBezTo>
                <a:cubicBezTo>
                  <a:pt x="6043608" y="720188"/>
                  <a:pt x="6043952" y="719069"/>
                  <a:pt x="6044239" y="717693"/>
                </a:cubicBezTo>
                <a:cubicBezTo>
                  <a:pt x="6044526" y="716316"/>
                  <a:pt x="6044755" y="714624"/>
                  <a:pt x="6044927" y="712616"/>
                </a:cubicBezTo>
                <a:cubicBezTo>
                  <a:pt x="6045099" y="710609"/>
                  <a:pt x="6045185" y="708113"/>
                  <a:pt x="6045185" y="705131"/>
                </a:cubicBezTo>
                <a:cubicBezTo>
                  <a:pt x="6045185" y="701345"/>
                  <a:pt x="6045071" y="698247"/>
                  <a:pt x="6044841" y="695838"/>
                </a:cubicBezTo>
                <a:cubicBezTo>
                  <a:pt x="6044612" y="693429"/>
                  <a:pt x="6044296" y="691450"/>
                  <a:pt x="6043895" y="689901"/>
                </a:cubicBezTo>
                <a:cubicBezTo>
                  <a:pt x="6043493" y="688353"/>
                  <a:pt x="6042948" y="687291"/>
                  <a:pt x="6042260" y="686718"/>
                </a:cubicBezTo>
                <a:cubicBezTo>
                  <a:pt x="6041572" y="686144"/>
                  <a:pt x="6040711" y="685857"/>
                  <a:pt x="6039679" y="685857"/>
                </a:cubicBezTo>
                <a:cubicBezTo>
                  <a:pt x="6038187" y="685857"/>
                  <a:pt x="6036352" y="686746"/>
                  <a:pt x="6034172" y="688525"/>
                </a:cubicBezTo>
                <a:cubicBezTo>
                  <a:pt x="6031992" y="690303"/>
                  <a:pt x="6029296" y="692282"/>
                  <a:pt x="6026084" y="694462"/>
                </a:cubicBezTo>
                <a:cubicBezTo>
                  <a:pt x="6022872" y="696641"/>
                  <a:pt x="6019115" y="698620"/>
                  <a:pt x="6014813" y="700398"/>
                </a:cubicBezTo>
                <a:cubicBezTo>
                  <a:pt x="6010511" y="702177"/>
                  <a:pt x="6005377" y="703066"/>
                  <a:pt x="5999411" y="703066"/>
                </a:cubicBezTo>
                <a:cubicBezTo>
                  <a:pt x="5993561" y="703066"/>
                  <a:pt x="5988427" y="702004"/>
                  <a:pt x="5984010" y="699882"/>
                </a:cubicBezTo>
                <a:cubicBezTo>
                  <a:pt x="5979593" y="697760"/>
                  <a:pt x="5975922" y="694576"/>
                  <a:pt x="5972997" y="690331"/>
                </a:cubicBezTo>
                <a:cubicBezTo>
                  <a:pt x="5970071" y="686087"/>
                  <a:pt x="5967863" y="680810"/>
                  <a:pt x="5966372" y="674500"/>
                </a:cubicBezTo>
                <a:cubicBezTo>
                  <a:pt x="5964880" y="668190"/>
                  <a:pt x="5964134" y="660905"/>
                  <a:pt x="5964134" y="652645"/>
                </a:cubicBezTo>
                <a:cubicBezTo>
                  <a:pt x="5964134" y="635896"/>
                  <a:pt x="5967117" y="623191"/>
                  <a:pt x="5973083" y="614529"/>
                </a:cubicBezTo>
                <a:cubicBezTo>
                  <a:pt x="5979048" y="605868"/>
                  <a:pt x="5987652" y="601537"/>
                  <a:pt x="5998895" y="601537"/>
                </a:cubicBezTo>
                <a:cubicBezTo>
                  <a:pt x="6004631" y="601537"/>
                  <a:pt x="6009564" y="602340"/>
                  <a:pt x="6013694" y="603946"/>
                </a:cubicBezTo>
                <a:cubicBezTo>
                  <a:pt x="6017824" y="605552"/>
                  <a:pt x="6021380" y="607330"/>
                  <a:pt x="6024363" y="609281"/>
                </a:cubicBezTo>
                <a:cubicBezTo>
                  <a:pt x="6027346" y="611231"/>
                  <a:pt x="6029927" y="613009"/>
                  <a:pt x="6032107" y="614615"/>
                </a:cubicBezTo>
                <a:cubicBezTo>
                  <a:pt x="6034287" y="616221"/>
                  <a:pt x="6036352" y="617024"/>
                  <a:pt x="6038302" y="617024"/>
                </a:cubicBezTo>
                <a:cubicBezTo>
                  <a:pt x="6040137" y="617024"/>
                  <a:pt x="6041629" y="615676"/>
                  <a:pt x="6042776" y="612980"/>
                </a:cubicBezTo>
                <a:cubicBezTo>
                  <a:pt x="6043923" y="610284"/>
                  <a:pt x="6044497" y="605610"/>
                  <a:pt x="6044497" y="598956"/>
                </a:cubicBezTo>
                <a:cubicBezTo>
                  <a:pt x="6044497" y="596088"/>
                  <a:pt x="6044411" y="593650"/>
                  <a:pt x="6044239" y="591642"/>
                </a:cubicBezTo>
                <a:cubicBezTo>
                  <a:pt x="6044067" y="589635"/>
                  <a:pt x="6043837" y="587942"/>
                  <a:pt x="6043551" y="586566"/>
                </a:cubicBezTo>
                <a:cubicBezTo>
                  <a:pt x="6043264" y="585189"/>
                  <a:pt x="6042862" y="584071"/>
                  <a:pt x="6042346" y="583210"/>
                </a:cubicBezTo>
                <a:cubicBezTo>
                  <a:pt x="6041830" y="582350"/>
                  <a:pt x="6040941" y="581289"/>
                  <a:pt x="6039679" y="580027"/>
                </a:cubicBezTo>
                <a:cubicBezTo>
                  <a:pt x="6038417" y="578765"/>
                  <a:pt x="6036266" y="577273"/>
                  <a:pt x="6033226" y="575552"/>
                </a:cubicBezTo>
                <a:cubicBezTo>
                  <a:pt x="6030185" y="573832"/>
                  <a:pt x="6026744" y="572283"/>
                  <a:pt x="6022901" y="570906"/>
                </a:cubicBezTo>
                <a:cubicBezTo>
                  <a:pt x="6019057" y="569530"/>
                  <a:pt x="6014927" y="568440"/>
                  <a:pt x="6010511" y="567637"/>
                </a:cubicBezTo>
                <a:cubicBezTo>
                  <a:pt x="6006094" y="566834"/>
                  <a:pt x="6001591" y="566432"/>
                  <a:pt x="5997002" y="566432"/>
                </a:cubicBezTo>
                <a:close/>
                <a:moveTo>
                  <a:pt x="6733748" y="566260"/>
                </a:moveTo>
                <a:cubicBezTo>
                  <a:pt x="6724226" y="566260"/>
                  <a:pt x="6715077" y="568554"/>
                  <a:pt x="6706301" y="573143"/>
                </a:cubicBezTo>
                <a:cubicBezTo>
                  <a:pt x="6697524" y="577732"/>
                  <a:pt x="6688892" y="584615"/>
                  <a:pt x="6680402" y="593793"/>
                </a:cubicBezTo>
                <a:lnTo>
                  <a:pt x="6680402" y="576069"/>
                </a:lnTo>
                <a:cubicBezTo>
                  <a:pt x="6680402" y="574921"/>
                  <a:pt x="6680116" y="573918"/>
                  <a:pt x="6679542" y="573057"/>
                </a:cubicBezTo>
                <a:cubicBezTo>
                  <a:pt x="6678968" y="572197"/>
                  <a:pt x="6678022" y="571480"/>
                  <a:pt x="6676702" y="570906"/>
                </a:cubicBezTo>
                <a:cubicBezTo>
                  <a:pt x="6675383" y="570333"/>
                  <a:pt x="6673519" y="569902"/>
                  <a:pt x="6671110" y="569616"/>
                </a:cubicBezTo>
                <a:cubicBezTo>
                  <a:pt x="6668701" y="569329"/>
                  <a:pt x="6665661" y="569185"/>
                  <a:pt x="6661989" y="569185"/>
                </a:cubicBezTo>
                <a:cubicBezTo>
                  <a:pt x="6658433" y="569185"/>
                  <a:pt x="6655479" y="569329"/>
                  <a:pt x="6653127" y="569616"/>
                </a:cubicBezTo>
                <a:cubicBezTo>
                  <a:pt x="6650775" y="569902"/>
                  <a:pt x="6648854" y="570333"/>
                  <a:pt x="6647362" y="570906"/>
                </a:cubicBezTo>
                <a:cubicBezTo>
                  <a:pt x="6645871" y="571480"/>
                  <a:pt x="6644839" y="572197"/>
                  <a:pt x="6644265" y="573057"/>
                </a:cubicBezTo>
                <a:cubicBezTo>
                  <a:pt x="6643691" y="573918"/>
                  <a:pt x="6643404" y="574921"/>
                  <a:pt x="6643404" y="576069"/>
                </a:cubicBezTo>
                <a:lnTo>
                  <a:pt x="6643404" y="729566"/>
                </a:lnTo>
                <a:cubicBezTo>
                  <a:pt x="6643404" y="730713"/>
                  <a:pt x="6643749" y="731717"/>
                  <a:pt x="6644437" y="732578"/>
                </a:cubicBezTo>
                <a:cubicBezTo>
                  <a:pt x="6645125" y="733438"/>
                  <a:pt x="6646301" y="734155"/>
                  <a:pt x="6647965" y="734729"/>
                </a:cubicBezTo>
                <a:cubicBezTo>
                  <a:pt x="6649628" y="735302"/>
                  <a:pt x="6651836" y="735733"/>
                  <a:pt x="6654590" y="736019"/>
                </a:cubicBezTo>
                <a:cubicBezTo>
                  <a:pt x="6657343" y="736306"/>
                  <a:pt x="6660842" y="736450"/>
                  <a:pt x="6665087" y="736450"/>
                </a:cubicBezTo>
                <a:cubicBezTo>
                  <a:pt x="6669332" y="736450"/>
                  <a:pt x="6672830" y="736306"/>
                  <a:pt x="6675584" y="736019"/>
                </a:cubicBezTo>
                <a:cubicBezTo>
                  <a:pt x="6678337" y="735733"/>
                  <a:pt x="6680546" y="735302"/>
                  <a:pt x="6682209" y="734729"/>
                </a:cubicBezTo>
                <a:cubicBezTo>
                  <a:pt x="6683873" y="734155"/>
                  <a:pt x="6685048" y="733438"/>
                  <a:pt x="6685737" y="732578"/>
                </a:cubicBezTo>
                <a:cubicBezTo>
                  <a:pt x="6686425" y="731717"/>
                  <a:pt x="6686769" y="730713"/>
                  <a:pt x="6686769" y="729566"/>
                </a:cubicBezTo>
                <a:lnTo>
                  <a:pt x="6686769" y="627521"/>
                </a:lnTo>
                <a:cubicBezTo>
                  <a:pt x="6692850" y="619835"/>
                  <a:pt x="6698700" y="613984"/>
                  <a:pt x="6704322" y="609969"/>
                </a:cubicBezTo>
                <a:cubicBezTo>
                  <a:pt x="6709943" y="605954"/>
                  <a:pt x="6715507" y="603946"/>
                  <a:pt x="6721014" y="603946"/>
                </a:cubicBezTo>
                <a:cubicBezTo>
                  <a:pt x="6725373" y="603946"/>
                  <a:pt x="6729188" y="604778"/>
                  <a:pt x="6732457" y="606441"/>
                </a:cubicBezTo>
                <a:cubicBezTo>
                  <a:pt x="6735727" y="608105"/>
                  <a:pt x="6738394" y="610456"/>
                  <a:pt x="6740459" y="613497"/>
                </a:cubicBezTo>
                <a:cubicBezTo>
                  <a:pt x="6742524" y="616537"/>
                  <a:pt x="6744101" y="620179"/>
                  <a:pt x="6745191" y="624424"/>
                </a:cubicBezTo>
                <a:cubicBezTo>
                  <a:pt x="6746281" y="628669"/>
                  <a:pt x="6746826" y="634519"/>
                  <a:pt x="6746826" y="641976"/>
                </a:cubicBezTo>
                <a:lnTo>
                  <a:pt x="6746826" y="729566"/>
                </a:lnTo>
                <a:cubicBezTo>
                  <a:pt x="6746826" y="730713"/>
                  <a:pt x="6747170" y="731717"/>
                  <a:pt x="6747859" y="732578"/>
                </a:cubicBezTo>
                <a:cubicBezTo>
                  <a:pt x="6748547" y="733438"/>
                  <a:pt x="6749694" y="734155"/>
                  <a:pt x="6751300" y="734729"/>
                </a:cubicBezTo>
                <a:cubicBezTo>
                  <a:pt x="6752906" y="735302"/>
                  <a:pt x="6755115" y="735733"/>
                  <a:pt x="6757926" y="736019"/>
                </a:cubicBezTo>
                <a:cubicBezTo>
                  <a:pt x="6760736" y="736306"/>
                  <a:pt x="6764264" y="736450"/>
                  <a:pt x="6768509" y="736450"/>
                </a:cubicBezTo>
                <a:cubicBezTo>
                  <a:pt x="6772639" y="736450"/>
                  <a:pt x="6776109" y="736306"/>
                  <a:pt x="6778920" y="736019"/>
                </a:cubicBezTo>
                <a:cubicBezTo>
                  <a:pt x="6781730" y="735733"/>
                  <a:pt x="6783939" y="735302"/>
                  <a:pt x="6785545" y="734729"/>
                </a:cubicBezTo>
                <a:cubicBezTo>
                  <a:pt x="6787151" y="734155"/>
                  <a:pt x="6788298" y="733438"/>
                  <a:pt x="6788986" y="732578"/>
                </a:cubicBezTo>
                <a:cubicBezTo>
                  <a:pt x="6789675" y="731717"/>
                  <a:pt x="6790019" y="730713"/>
                  <a:pt x="6790019" y="729566"/>
                </a:cubicBezTo>
                <a:lnTo>
                  <a:pt x="6790019" y="634749"/>
                </a:lnTo>
                <a:cubicBezTo>
                  <a:pt x="6790019" y="623621"/>
                  <a:pt x="6789044" y="614099"/>
                  <a:pt x="6787094" y="606183"/>
                </a:cubicBezTo>
                <a:cubicBezTo>
                  <a:pt x="6785143" y="598267"/>
                  <a:pt x="6781960" y="591355"/>
                  <a:pt x="6777543" y="585447"/>
                </a:cubicBezTo>
                <a:cubicBezTo>
                  <a:pt x="6773126" y="579539"/>
                  <a:pt x="6767333" y="574864"/>
                  <a:pt x="6760163" y="571423"/>
                </a:cubicBezTo>
                <a:cubicBezTo>
                  <a:pt x="6752992" y="567981"/>
                  <a:pt x="6744187" y="566260"/>
                  <a:pt x="6733748" y="566260"/>
                </a:cubicBezTo>
                <a:close/>
                <a:moveTo>
                  <a:pt x="6527761" y="566260"/>
                </a:moveTo>
                <a:cubicBezTo>
                  <a:pt x="6513650" y="566260"/>
                  <a:pt x="6501346" y="568382"/>
                  <a:pt x="6490849" y="572627"/>
                </a:cubicBezTo>
                <a:cubicBezTo>
                  <a:pt x="6480352" y="576872"/>
                  <a:pt x="6471604" y="582866"/>
                  <a:pt x="6464606" y="590610"/>
                </a:cubicBezTo>
                <a:cubicBezTo>
                  <a:pt x="6457608" y="598353"/>
                  <a:pt x="6452360" y="607646"/>
                  <a:pt x="6448861" y="618487"/>
                </a:cubicBezTo>
                <a:cubicBezTo>
                  <a:pt x="6445362" y="629328"/>
                  <a:pt x="6443612" y="641288"/>
                  <a:pt x="6443612" y="654366"/>
                </a:cubicBezTo>
                <a:cubicBezTo>
                  <a:pt x="6443612" y="667903"/>
                  <a:pt x="6445218" y="679949"/>
                  <a:pt x="6448431" y="690504"/>
                </a:cubicBezTo>
                <a:cubicBezTo>
                  <a:pt x="6451643" y="701058"/>
                  <a:pt x="6456576" y="709949"/>
                  <a:pt x="6463230" y="717176"/>
                </a:cubicBezTo>
                <a:cubicBezTo>
                  <a:pt x="6469883" y="724404"/>
                  <a:pt x="6478258" y="729910"/>
                  <a:pt x="6488354" y="733696"/>
                </a:cubicBezTo>
                <a:cubicBezTo>
                  <a:pt x="6498449" y="737482"/>
                  <a:pt x="6510323" y="739375"/>
                  <a:pt x="6523975" y="739375"/>
                </a:cubicBezTo>
                <a:cubicBezTo>
                  <a:pt x="6538086" y="739375"/>
                  <a:pt x="6550418" y="737253"/>
                  <a:pt x="6560972" y="733008"/>
                </a:cubicBezTo>
                <a:cubicBezTo>
                  <a:pt x="6571527" y="728763"/>
                  <a:pt x="6580303" y="722740"/>
                  <a:pt x="6587301" y="714939"/>
                </a:cubicBezTo>
                <a:cubicBezTo>
                  <a:pt x="6594299" y="707138"/>
                  <a:pt x="6599519" y="697846"/>
                  <a:pt x="6602961" y="687062"/>
                </a:cubicBezTo>
                <a:cubicBezTo>
                  <a:pt x="6606402" y="676278"/>
                  <a:pt x="6608123" y="664347"/>
                  <a:pt x="6608123" y="651269"/>
                </a:cubicBezTo>
                <a:cubicBezTo>
                  <a:pt x="6608123" y="637617"/>
                  <a:pt x="6606517" y="625514"/>
                  <a:pt x="6603305" y="614959"/>
                </a:cubicBezTo>
                <a:cubicBezTo>
                  <a:pt x="6600092" y="604405"/>
                  <a:pt x="6595188" y="595514"/>
                  <a:pt x="6588592" y="588287"/>
                </a:cubicBezTo>
                <a:cubicBezTo>
                  <a:pt x="6581995" y="581059"/>
                  <a:pt x="6573649" y="575581"/>
                  <a:pt x="6563554" y="571853"/>
                </a:cubicBezTo>
                <a:cubicBezTo>
                  <a:pt x="6553458" y="568124"/>
                  <a:pt x="6541527" y="566260"/>
                  <a:pt x="6527761" y="566260"/>
                </a:cubicBezTo>
                <a:close/>
                <a:moveTo>
                  <a:pt x="6134887" y="566260"/>
                </a:moveTo>
                <a:cubicBezTo>
                  <a:pt x="6128118" y="566260"/>
                  <a:pt x="6121550" y="566805"/>
                  <a:pt x="6115183" y="567895"/>
                </a:cubicBezTo>
                <a:cubicBezTo>
                  <a:pt x="6108816" y="568985"/>
                  <a:pt x="6102937" y="570390"/>
                  <a:pt x="6097545" y="572111"/>
                </a:cubicBezTo>
                <a:cubicBezTo>
                  <a:pt x="6092153" y="573832"/>
                  <a:pt x="6087449" y="575696"/>
                  <a:pt x="6083434" y="577703"/>
                </a:cubicBezTo>
                <a:cubicBezTo>
                  <a:pt x="6079419" y="579711"/>
                  <a:pt x="6076608" y="581547"/>
                  <a:pt x="6075002" y="583210"/>
                </a:cubicBezTo>
                <a:cubicBezTo>
                  <a:pt x="6073396" y="584874"/>
                  <a:pt x="6072306" y="586738"/>
                  <a:pt x="6071733" y="588803"/>
                </a:cubicBezTo>
                <a:cubicBezTo>
                  <a:pt x="6071159" y="590868"/>
                  <a:pt x="6070872" y="593679"/>
                  <a:pt x="6070872" y="597235"/>
                </a:cubicBezTo>
                <a:cubicBezTo>
                  <a:pt x="6070872" y="599873"/>
                  <a:pt x="6071044" y="602283"/>
                  <a:pt x="6071388" y="604462"/>
                </a:cubicBezTo>
                <a:cubicBezTo>
                  <a:pt x="6071733" y="606642"/>
                  <a:pt x="6072220" y="608478"/>
                  <a:pt x="6072851" y="609969"/>
                </a:cubicBezTo>
                <a:cubicBezTo>
                  <a:pt x="6073482" y="611460"/>
                  <a:pt x="6074285" y="612607"/>
                  <a:pt x="6075260" y="613411"/>
                </a:cubicBezTo>
                <a:cubicBezTo>
                  <a:pt x="6076235" y="614214"/>
                  <a:pt x="6077354" y="614615"/>
                  <a:pt x="6078616" y="614615"/>
                </a:cubicBezTo>
                <a:cubicBezTo>
                  <a:pt x="6080451" y="614615"/>
                  <a:pt x="6082832" y="613812"/>
                  <a:pt x="6085757" y="612206"/>
                </a:cubicBezTo>
                <a:cubicBezTo>
                  <a:pt x="6088683" y="610600"/>
                  <a:pt x="6092325" y="608822"/>
                  <a:pt x="6096685" y="606871"/>
                </a:cubicBezTo>
                <a:cubicBezTo>
                  <a:pt x="6101044" y="604921"/>
                  <a:pt x="6106063" y="603143"/>
                  <a:pt x="6111742" y="601537"/>
                </a:cubicBezTo>
                <a:cubicBezTo>
                  <a:pt x="6117420" y="599931"/>
                  <a:pt x="6123874" y="599128"/>
                  <a:pt x="6131101" y="599128"/>
                </a:cubicBezTo>
                <a:cubicBezTo>
                  <a:pt x="6136608" y="599128"/>
                  <a:pt x="6141225" y="599701"/>
                  <a:pt x="6144954" y="600849"/>
                </a:cubicBezTo>
                <a:cubicBezTo>
                  <a:pt x="6148682" y="601996"/>
                  <a:pt x="6151665" y="603774"/>
                  <a:pt x="6153902" y="606183"/>
                </a:cubicBezTo>
                <a:cubicBezTo>
                  <a:pt x="6156139" y="608592"/>
                  <a:pt x="6157745" y="611604"/>
                  <a:pt x="6158720" y="615217"/>
                </a:cubicBezTo>
                <a:cubicBezTo>
                  <a:pt x="6159695" y="618831"/>
                  <a:pt x="6160183" y="623047"/>
                  <a:pt x="6160183" y="627866"/>
                </a:cubicBezTo>
                <a:lnTo>
                  <a:pt x="6160183" y="637158"/>
                </a:lnTo>
                <a:lnTo>
                  <a:pt x="6145212" y="637158"/>
                </a:lnTo>
                <a:cubicBezTo>
                  <a:pt x="6131560" y="637158"/>
                  <a:pt x="6119572" y="638191"/>
                  <a:pt x="6109247" y="640256"/>
                </a:cubicBezTo>
                <a:cubicBezTo>
                  <a:pt x="6098922" y="642320"/>
                  <a:pt x="6090289" y="645504"/>
                  <a:pt x="6083348" y="649806"/>
                </a:cubicBezTo>
                <a:cubicBezTo>
                  <a:pt x="6076407" y="654108"/>
                  <a:pt x="6071188" y="659557"/>
                  <a:pt x="6067689" y="666154"/>
                </a:cubicBezTo>
                <a:cubicBezTo>
                  <a:pt x="6064189" y="672750"/>
                  <a:pt x="6062440" y="680523"/>
                  <a:pt x="6062440" y="689471"/>
                </a:cubicBezTo>
                <a:cubicBezTo>
                  <a:pt x="6062440" y="697731"/>
                  <a:pt x="6063817" y="704958"/>
                  <a:pt x="6066570" y="711153"/>
                </a:cubicBezTo>
                <a:cubicBezTo>
                  <a:pt x="6069323" y="717348"/>
                  <a:pt x="6073195" y="722540"/>
                  <a:pt x="6078186" y="726727"/>
                </a:cubicBezTo>
                <a:cubicBezTo>
                  <a:pt x="6083176" y="730914"/>
                  <a:pt x="6089084" y="734069"/>
                  <a:pt x="6095910" y="736191"/>
                </a:cubicBezTo>
                <a:cubicBezTo>
                  <a:pt x="6102736" y="738314"/>
                  <a:pt x="6110222" y="739375"/>
                  <a:pt x="6118367" y="739375"/>
                </a:cubicBezTo>
                <a:cubicBezTo>
                  <a:pt x="6128233" y="739375"/>
                  <a:pt x="6137210" y="737482"/>
                  <a:pt x="6145298" y="733696"/>
                </a:cubicBezTo>
                <a:cubicBezTo>
                  <a:pt x="6153386" y="729910"/>
                  <a:pt x="6160584" y="724633"/>
                  <a:pt x="6166894" y="717865"/>
                </a:cubicBezTo>
                <a:lnTo>
                  <a:pt x="6166894" y="730083"/>
                </a:lnTo>
                <a:cubicBezTo>
                  <a:pt x="6166894" y="731689"/>
                  <a:pt x="6167382" y="732951"/>
                  <a:pt x="6168357" y="733868"/>
                </a:cubicBezTo>
                <a:cubicBezTo>
                  <a:pt x="6169332" y="734786"/>
                  <a:pt x="6170995" y="735446"/>
                  <a:pt x="6173347" y="735847"/>
                </a:cubicBezTo>
                <a:cubicBezTo>
                  <a:pt x="6175699" y="736249"/>
                  <a:pt x="6179456" y="736450"/>
                  <a:pt x="6184619" y="736450"/>
                </a:cubicBezTo>
                <a:cubicBezTo>
                  <a:pt x="6189437" y="736450"/>
                  <a:pt x="6193079" y="736249"/>
                  <a:pt x="6195546" y="735847"/>
                </a:cubicBezTo>
                <a:cubicBezTo>
                  <a:pt x="6198012" y="735446"/>
                  <a:pt x="6199819" y="734786"/>
                  <a:pt x="6200967" y="733868"/>
                </a:cubicBezTo>
                <a:cubicBezTo>
                  <a:pt x="6202114" y="732951"/>
                  <a:pt x="6202687" y="731689"/>
                  <a:pt x="6202687" y="730083"/>
                </a:cubicBezTo>
                <a:lnTo>
                  <a:pt x="6202687" y="626833"/>
                </a:lnTo>
                <a:cubicBezTo>
                  <a:pt x="6202687" y="616279"/>
                  <a:pt x="6201425" y="607158"/>
                  <a:pt x="6198902" y="599472"/>
                </a:cubicBezTo>
                <a:cubicBezTo>
                  <a:pt x="6196378" y="591786"/>
                  <a:pt x="6192362" y="585505"/>
                  <a:pt x="6186856" y="580629"/>
                </a:cubicBezTo>
                <a:cubicBezTo>
                  <a:pt x="6181349" y="575753"/>
                  <a:pt x="6174322" y="572139"/>
                  <a:pt x="6165776" y="569788"/>
                </a:cubicBezTo>
                <a:cubicBezTo>
                  <a:pt x="6157229" y="567436"/>
                  <a:pt x="6146933" y="566260"/>
                  <a:pt x="6134887" y="566260"/>
                </a:cubicBezTo>
                <a:close/>
                <a:moveTo>
                  <a:pt x="5254336" y="566260"/>
                </a:moveTo>
                <a:cubicBezTo>
                  <a:pt x="5251124" y="566260"/>
                  <a:pt x="5247911" y="566690"/>
                  <a:pt x="5244699" y="567551"/>
                </a:cubicBezTo>
                <a:cubicBezTo>
                  <a:pt x="5241487" y="568411"/>
                  <a:pt x="5238275" y="569931"/>
                  <a:pt x="5235063" y="572111"/>
                </a:cubicBezTo>
                <a:cubicBezTo>
                  <a:pt x="5231850" y="574291"/>
                  <a:pt x="5228466" y="577245"/>
                  <a:pt x="5224910" y="580973"/>
                </a:cubicBezTo>
                <a:cubicBezTo>
                  <a:pt x="5221353" y="584701"/>
                  <a:pt x="5217568" y="589434"/>
                  <a:pt x="5213552" y="595170"/>
                </a:cubicBezTo>
                <a:lnTo>
                  <a:pt x="5213552" y="576069"/>
                </a:lnTo>
                <a:cubicBezTo>
                  <a:pt x="5213552" y="574921"/>
                  <a:pt x="5213266" y="573918"/>
                  <a:pt x="5212692" y="573057"/>
                </a:cubicBezTo>
                <a:cubicBezTo>
                  <a:pt x="5212118" y="572197"/>
                  <a:pt x="5211172" y="571480"/>
                  <a:pt x="5209853" y="570906"/>
                </a:cubicBezTo>
                <a:cubicBezTo>
                  <a:pt x="5208533" y="570333"/>
                  <a:pt x="5206669" y="569902"/>
                  <a:pt x="5204260" y="569616"/>
                </a:cubicBezTo>
                <a:cubicBezTo>
                  <a:pt x="5201851" y="569329"/>
                  <a:pt x="5198811" y="569185"/>
                  <a:pt x="5195140" y="569185"/>
                </a:cubicBezTo>
                <a:cubicBezTo>
                  <a:pt x="5191583" y="569185"/>
                  <a:pt x="5188629" y="569329"/>
                  <a:pt x="5186277" y="569616"/>
                </a:cubicBezTo>
                <a:cubicBezTo>
                  <a:pt x="5183925" y="569902"/>
                  <a:pt x="5182004" y="570333"/>
                  <a:pt x="5180513" y="570906"/>
                </a:cubicBezTo>
                <a:cubicBezTo>
                  <a:pt x="5179021" y="571480"/>
                  <a:pt x="5177989" y="572197"/>
                  <a:pt x="5177415" y="573057"/>
                </a:cubicBezTo>
                <a:cubicBezTo>
                  <a:pt x="5176841" y="573918"/>
                  <a:pt x="5176555" y="574921"/>
                  <a:pt x="5176555" y="576069"/>
                </a:cubicBezTo>
                <a:lnTo>
                  <a:pt x="5176555" y="729566"/>
                </a:lnTo>
                <a:cubicBezTo>
                  <a:pt x="5176555" y="730713"/>
                  <a:pt x="5176899" y="731717"/>
                  <a:pt x="5177587" y="732578"/>
                </a:cubicBezTo>
                <a:cubicBezTo>
                  <a:pt x="5178275" y="733438"/>
                  <a:pt x="5179451" y="734155"/>
                  <a:pt x="5181115" y="734729"/>
                </a:cubicBezTo>
                <a:cubicBezTo>
                  <a:pt x="5182778" y="735302"/>
                  <a:pt x="5184987" y="735733"/>
                  <a:pt x="5187740" y="736019"/>
                </a:cubicBezTo>
                <a:cubicBezTo>
                  <a:pt x="5190493" y="736306"/>
                  <a:pt x="5193992" y="736450"/>
                  <a:pt x="5198237" y="736450"/>
                </a:cubicBezTo>
                <a:cubicBezTo>
                  <a:pt x="5202482" y="736450"/>
                  <a:pt x="5205981" y="736306"/>
                  <a:pt x="5208734" y="736019"/>
                </a:cubicBezTo>
                <a:cubicBezTo>
                  <a:pt x="5211487" y="735733"/>
                  <a:pt x="5213696" y="735302"/>
                  <a:pt x="5215359" y="734729"/>
                </a:cubicBezTo>
                <a:cubicBezTo>
                  <a:pt x="5217023" y="734155"/>
                  <a:pt x="5218199" y="733438"/>
                  <a:pt x="5218887" y="732578"/>
                </a:cubicBezTo>
                <a:cubicBezTo>
                  <a:pt x="5219575" y="731717"/>
                  <a:pt x="5219919" y="730713"/>
                  <a:pt x="5219919" y="729566"/>
                </a:cubicBezTo>
                <a:lnTo>
                  <a:pt x="5219919" y="633888"/>
                </a:lnTo>
                <a:cubicBezTo>
                  <a:pt x="5223132" y="628841"/>
                  <a:pt x="5226143" y="624596"/>
                  <a:pt x="5228954" y="621154"/>
                </a:cubicBezTo>
                <a:cubicBezTo>
                  <a:pt x="5231764" y="617713"/>
                  <a:pt x="5234460" y="614959"/>
                  <a:pt x="5237042" y="612894"/>
                </a:cubicBezTo>
                <a:cubicBezTo>
                  <a:pt x="5239623" y="610829"/>
                  <a:pt x="5242118" y="609309"/>
                  <a:pt x="5244527" y="608334"/>
                </a:cubicBezTo>
                <a:cubicBezTo>
                  <a:pt x="5246936" y="607359"/>
                  <a:pt x="5249346" y="606871"/>
                  <a:pt x="5251755" y="606871"/>
                </a:cubicBezTo>
                <a:cubicBezTo>
                  <a:pt x="5253820" y="606871"/>
                  <a:pt x="5255713" y="607072"/>
                  <a:pt x="5257433" y="607474"/>
                </a:cubicBezTo>
                <a:cubicBezTo>
                  <a:pt x="5259154" y="607875"/>
                  <a:pt x="5260732" y="608306"/>
                  <a:pt x="5262166" y="608764"/>
                </a:cubicBezTo>
                <a:cubicBezTo>
                  <a:pt x="5263600" y="609223"/>
                  <a:pt x="5264890" y="609653"/>
                  <a:pt x="5266038" y="610055"/>
                </a:cubicBezTo>
                <a:cubicBezTo>
                  <a:pt x="5267185" y="610456"/>
                  <a:pt x="5268217" y="610657"/>
                  <a:pt x="5269135" y="610657"/>
                </a:cubicBezTo>
                <a:cubicBezTo>
                  <a:pt x="5270282" y="610657"/>
                  <a:pt x="5271229" y="610370"/>
                  <a:pt x="5271974" y="609797"/>
                </a:cubicBezTo>
                <a:cubicBezTo>
                  <a:pt x="5272720" y="609223"/>
                  <a:pt x="5273322" y="608191"/>
                  <a:pt x="5273781" y="606699"/>
                </a:cubicBezTo>
                <a:cubicBezTo>
                  <a:pt x="5274240" y="605208"/>
                  <a:pt x="5274584" y="603143"/>
                  <a:pt x="5274814" y="600504"/>
                </a:cubicBezTo>
                <a:cubicBezTo>
                  <a:pt x="5275043" y="597866"/>
                  <a:pt x="5275158" y="594481"/>
                  <a:pt x="5275158" y="590352"/>
                </a:cubicBezTo>
                <a:cubicBezTo>
                  <a:pt x="5275158" y="586222"/>
                  <a:pt x="5275101" y="582952"/>
                  <a:pt x="5274986" y="580543"/>
                </a:cubicBezTo>
                <a:cubicBezTo>
                  <a:pt x="5274871" y="578134"/>
                  <a:pt x="5274699" y="576327"/>
                  <a:pt x="5274470" y="575122"/>
                </a:cubicBezTo>
                <a:cubicBezTo>
                  <a:pt x="5274240" y="573918"/>
                  <a:pt x="5273982" y="572971"/>
                  <a:pt x="5273695" y="572283"/>
                </a:cubicBezTo>
                <a:cubicBezTo>
                  <a:pt x="5273408" y="571595"/>
                  <a:pt x="5272950" y="570964"/>
                  <a:pt x="5272319" y="570390"/>
                </a:cubicBezTo>
                <a:cubicBezTo>
                  <a:pt x="5271688" y="569816"/>
                  <a:pt x="5270684" y="569271"/>
                  <a:pt x="5269307" y="568755"/>
                </a:cubicBezTo>
                <a:cubicBezTo>
                  <a:pt x="5267930" y="568239"/>
                  <a:pt x="5266324" y="567780"/>
                  <a:pt x="5264489" y="567378"/>
                </a:cubicBezTo>
                <a:cubicBezTo>
                  <a:pt x="5262653" y="566977"/>
                  <a:pt x="5260875" y="566690"/>
                  <a:pt x="5259154" y="566518"/>
                </a:cubicBezTo>
                <a:cubicBezTo>
                  <a:pt x="5257433" y="566346"/>
                  <a:pt x="5255827" y="566260"/>
                  <a:pt x="5254336" y="566260"/>
                </a:cubicBezTo>
                <a:close/>
                <a:moveTo>
                  <a:pt x="5064929" y="566260"/>
                </a:moveTo>
                <a:cubicBezTo>
                  <a:pt x="5052768" y="566260"/>
                  <a:pt x="5041841" y="568268"/>
                  <a:pt x="5032147" y="572283"/>
                </a:cubicBezTo>
                <a:cubicBezTo>
                  <a:pt x="5022453" y="576298"/>
                  <a:pt x="5014222" y="582120"/>
                  <a:pt x="5007453" y="589749"/>
                </a:cubicBezTo>
                <a:cubicBezTo>
                  <a:pt x="5000685" y="597378"/>
                  <a:pt x="4995522" y="606671"/>
                  <a:pt x="4991966" y="617627"/>
                </a:cubicBezTo>
                <a:cubicBezTo>
                  <a:pt x="4988410" y="628583"/>
                  <a:pt x="4986631" y="640887"/>
                  <a:pt x="4986631" y="654538"/>
                </a:cubicBezTo>
                <a:cubicBezTo>
                  <a:pt x="4986631" y="668879"/>
                  <a:pt x="4988323" y="681383"/>
                  <a:pt x="4991708" y="692052"/>
                </a:cubicBezTo>
                <a:cubicBezTo>
                  <a:pt x="4995092" y="702721"/>
                  <a:pt x="5000226" y="711555"/>
                  <a:pt x="5007109" y="718553"/>
                </a:cubicBezTo>
                <a:cubicBezTo>
                  <a:pt x="5013992" y="725551"/>
                  <a:pt x="5022568" y="730771"/>
                  <a:pt x="5032836" y="734213"/>
                </a:cubicBezTo>
                <a:cubicBezTo>
                  <a:pt x="5043103" y="737654"/>
                  <a:pt x="5055063" y="739375"/>
                  <a:pt x="5068715" y="739375"/>
                </a:cubicBezTo>
                <a:cubicBezTo>
                  <a:pt x="5076286" y="739375"/>
                  <a:pt x="5083399" y="738888"/>
                  <a:pt x="5090053" y="737912"/>
                </a:cubicBezTo>
                <a:cubicBezTo>
                  <a:pt x="5096707" y="736937"/>
                  <a:pt x="5102615" y="735790"/>
                  <a:pt x="5107778" y="734471"/>
                </a:cubicBezTo>
                <a:cubicBezTo>
                  <a:pt x="5112940" y="733151"/>
                  <a:pt x="5117185" y="731803"/>
                  <a:pt x="5120511" y="730427"/>
                </a:cubicBezTo>
                <a:cubicBezTo>
                  <a:pt x="5123838" y="729050"/>
                  <a:pt x="5125875" y="727960"/>
                  <a:pt x="5126621" y="727157"/>
                </a:cubicBezTo>
                <a:cubicBezTo>
                  <a:pt x="5127366" y="726354"/>
                  <a:pt x="5127968" y="725522"/>
                  <a:pt x="5128427" y="724662"/>
                </a:cubicBezTo>
                <a:cubicBezTo>
                  <a:pt x="5128886" y="723802"/>
                  <a:pt x="5129230" y="722740"/>
                  <a:pt x="5129460" y="721478"/>
                </a:cubicBezTo>
                <a:cubicBezTo>
                  <a:pt x="5129689" y="720216"/>
                  <a:pt x="5129861" y="718696"/>
                  <a:pt x="5129976" y="716918"/>
                </a:cubicBezTo>
                <a:cubicBezTo>
                  <a:pt x="5130091" y="715140"/>
                  <a:pt x="5130148" y="712989"/>
                  <a:pt x="5130148" y="710465"/>
                </a:cubicBezTo>
                <a:cubicBezTo>
                  <a:pt x="5130148" y="707597"/>
                  <a:pt x="5130062" y="705217"/>
                  <a:pt x="5129890" y="703324"/>
                </a:cubicBezTo>
                <a:cubicBezTo>
                  <a:pt x="5129718" y="701431"/>
                  <a:pt x="5129403" y="699968"/>
                  <a:pt x="5128944" y="698936"/>
                </a:cubicBezTo>
                <a:cubicBezTo>
                  <a:pt x="5128485" y="697903"/>
                  <a:pt x="5127911" y="697186"/>
                  <a:pt x="5127223" y="696785"/>
                </a:cubicBezTo>
                <a:cubicBezTo>
                  <a:pt x="5126535" y="696383"/>
                  <a:pt x="5125674" y="696182"/>
                  <a:pt x="5124641" y="696182"/>
                </a:cubicBezTo>
                <a:cubicBezTo>
                  <a:pt x="5122921" y="696182"/>
                  <a:pt x="5120684" y="696727"/>
                  <a:pt x="5117930" y="697817"/>
                </a:cubicBezTo>
                <a:cubicBezTo>
                  <a:pt x="5115177" y="698907"/>
                  <a:pt x="5111707" y="700111"/>
                  <a:pt x="5107519" y="701431"/>
                </a:cubicBezTo>
                <a:cubicBezTo>
                  <a:pt x="5103332" y="702750"/>
                  <a:pt x="5098370" y="703955"/>
                  <a:pt x="5092634" y="705045"/>
                </a:cubicBezTo>
                <a:cubicBezTo>
                  <a:pt x="5086898" y="706134"/>
                  <a:pt x="5080244" y="706679"/>
                  <a:pt x="5072673" y="706679"/>
                </a:cubicBezTo>
                <a:cubicBezTo>
                  <a:pt x="5065216" y="706679"/>
                  <a:pt x="5058820" y="705704"/>
                  <a:pt x="5053485" y="703754"/>
                </a:cubicBezTo>
                <a:cubicBezTo>
                  <a:pt x="5048151" y="701804"/>
                  <a:pt x="5043791" y="698964"/>
                  <a:pt x="5040407" y="695236"/>
                </a:cubicBezTo>
                <a:cubicBezTo>
                  <a:pt x="5037023" y="691507"/>
                  <a:pt x="5034556" y="686976"/>
                  <a:pt x="5033008" y="681641"/>
                </a:cubicBezTo>
                <a:cubicBezTo>
                  <a:pt x="5031459" y="676307"/>
                  <a:pt x="5030684" y="670370"/>
                  <a:pt x="5030684" y="663831"/>
                </a:cubicBezTo>
                <a:lnTo>
                  <a:pt x="5124125" y="663831"/>
                </a:lnTo>
                <a:cubicBezTo>
                  <a:pt x="5128255" y="663831"/>
                  <a:pt x="5131496" y="662569"/>
                  <a:pt x="5133848" y="660045"/>
                </a:cubicBezTo>
                <a:cubicBezTo>
                  <a:pt x="5136200" y="657521"/>
                  <a:pt x="5137376" y="653621"/>
                  <a:pt x="5137376" y="648343"/>
                </a:cubicBezTo>
                <a:lnTo>
                  <a:pt x="5137376" y="641460"/>
                </a:lnTo>
                <a:cubicBezTo>
                  <a:pt x="5137376" y="630676"/>
                  <a:pt x="5135999" y="620695"/>
                  <a:pt x="5133246" y="611518"/>
                </a:cubicBezTo>
                <a:cubicBezTo>
                  <a:pt x="5130492" y="602340"/>
                  <a:pt x="5126190" y="594395"/>
                  <a:pt x="5120339" y="587684"/>
                </a:cubicBezTo>
                <a:cubicBezTo>
                  <a:pt x="5114489" y="580973"/>
                  <a:pt x="5107003" y="575724"/>
                  <a:pt x="5097883" y="571939"/>
                </a:cubicBezTo>
                <a:cubicBezTo>
                  <a:pt x="5088762" y="568153"/>
                  <a:pt x="5077778" y="566260"/>
                  <a:pt x="5064929" y="566260"/>
                </a:cubicBezTo>
                <a:close/>
                <a:moveTo>
                  <a:pt x="6272265" y="528746"/>
                </a:moveTo>
                <a:cubicBezTo>
                  <a:pt x="6268135" y="528746"/>
                  <a:pt x="6264664" y="528889"/>
                  <a:pt x="6261854" y="529176"/>
                </a:cubicBezTo>
                <a:cubicBezTo>
                  <a:pt x="6259043" y="529463"/>
                  <a:pt x="6256806" y="529922"/>
                  <a:pt x="6255142" y="530553"/>
                </a:cubicBezTo>
                <a:cubicBezTo>
                  <a:pt x="6253479" y="531184"/>
                  <a:pt x="6252331" y="531958"/>
                  <a:pt x="6251701" y="532876"/>
                </a:cubicBezTo>
                <a:cubicBezTo>
                  <a:pt x="6251070" y="533794"/>
                  <a:pt x="6250754" y="534826"/>
                  <a:pt x="6250754" y="535973"/>
                </a:cubicBezTo>
                <a:lnTo>
                  <a:pt x="6250754" y="570218"/>
                </a:lnTo>
                <a:lnTo>
                  <a:pt x="6232513" y="570218"/>
                </a:lnTo>
                <a:cubicBezTo>
                  <a:pt x="6231366" y="570218"/>
                  <a:pt x="6230362" y="570505"/>
                  <a:pt x="6229502" y="571078"/>
                </a:cubicBezTo>
                <a:cubicBezTo>
                  <a:pt x="6228642" y="571652"/>
                  <a:pt x="6227925" y="572598"/>
                  <a:pt x="6227351" y="573918"/>
                </a:cubicBezTo>
                <a:cubicBezTo>
                  <a:pt x="6226777" y="575237"/>
                  <a:pt x="6226347" y="577044"/>
                  <a:pt x="6226060" y="579338"/>
                </a:cubicBezTo>
                <a:cubicBezTo>
                  <a:pt x="6225773" y="581633"/>
                  <a:pt x="6225630" y="584443"/>
                  <a:pt x="6225630" y="587770"/>
                </a:cubicBezTo>
                <a:cubicBezTo>
                  <a:pt x="6225630" y="594080"/>
                  <a:pt x="6226204" y="598583"/>
                  <a:pt x="6227351" y="601279"/>
                </a:cubicBezTo>
                <a:cubicBezTo>
                  <a:pt x="6228498" y="603975"/>
                  <a:pt x="6230162" y="605323"/>
                  <a:pt x="6232341" y="605323"/>
                </a:cubicBezTo>
                <a:lnTo>
                  <a:pt x="6250754" y="605323"/>
                </a:lnTo>
                <a:lnTo>
                  <a:pt x="6250754" y="683964"/>
                </a:lnTo>
                <a:cubicBezTo>
                  <a:pt x="6250754" y="693372"/>
                  <a:pt x="6251729" y="701517"/>
                  <a:pt x="6253680" y="708400"/>
                </a:cubicBezTo>
                <a:cubicBezTo>
                  <a:pt x="6255630" y="715283"/>
                  <a:pt x="6258670" y="720991"/>
                  <a:pt x="6262800" y="725522"/>
                </a:cubicBezTo>
                <a:cubicBezTo>
                  <a:pt x="6266930" y="730054"/>
                  <a:pt x="6272150" y="733409"/>
                  <a:pt x="6278459" y="735589"/>
                </a:cubicBezTo>
                <a:cubicBezTo>
                  <a:pt x="6284769" y="737769"/>
                  <a:pt x="6292226" y="738859"/>
                  <a:pt x="6300830" y="738859"/>
                </a:cubicBezTo>
                <a:cubicBezTo>
                  <a:pt x="6304042" y="738859"/>
                  <a:pt x="6307226" y="738687"/>
                  <a:pt x="6310381" y="738342"/>
                </a:cubicBezTo>
                <a:cubicBezTo>
                  <a:pt x="6313536" y="737998"/>
                  <a:pt x="6316461" y="737511"/>
                  <a:pt x="6319157" y="736880"/>
                </a:cubicBezTo>
                <a:cubicBezTo>
                  <a:pt x="6321853" y="736249"/>
                  <a:pt x="6324205" y="735503"/>
                  <a:pt x="6326212" y="734643"/>
                </a:cubicBezTo>
                <a:cubicBezTo>
                  <a:pt x="6328220" y="733782"/>
                  <a:pt x="6329740" y="732807"/>
                  <a:pt x="6330773" y="731717"/>
                </a:cubicBezTo>
                <a:cubicBezTo>
                  <a:pt x="6331805" y="730627"/>
                  <a:pt x="6332637" y="728735"/>
                  <a:pt x="6333268" y="726039"/>
                </a:cubicBezTo>
                <a:cubicBezTo>
                  <a:pt x="6333899" y="723343"/>
                  <a:pt x="6334214" y="719471"/>
                  <a:pt x="6334214" y="714423"/>
                </a:cubicBezTo>
                <a:cubicBezTo>
                  <a:pt x="6334214" y="711211"/>
                  <a:pt x="6334071" y="708572"/>
                  <a:pt x="6333784" y="706507"/>
                </a:cubicBezTo>
                <a:cubicBezTo>
                  <a:pt x="6333497" y="704442"/>
                  <a:pt x="6333182" y="702807"/>
                  <a:pt x="6332838" y="701603"/>
                </a:cubicBezTo>
                <a:cubicBezTo>
                  <a:pt x="6332493" y="700398"/>
                  <a:pt x="6332006" y="699595"/>
                  <a:pt x="6331375" y="699194"/>
                </a:cubicBezTo>
                <a:cubicBezTo>
                  <a:pt x="6330744" y="698792"/>
                  <a:pt x="6330084" y="698591"/>
                  <a:pt x="6329396" y="698591"/>
                </a:cubicBezTo>
                <a:cubicBezTo>
                  <a:pt x="6328593" y="698591"/>
                  <a:pt x="6327704" y="698792"/>
                  <a:pt x="6326729" y="699194"/>
                </a:cubicBezTo>
                <a:cubicBezTo>
                  <a:pt x="6325753" y="699595"/>
                  <a:pt x="6324549" y="700054"/>
                  <a:pt x="6323115" y="700570"/>
                </a:cubicBezTo>
                <a:cubicBezTo>
                  <a:pt x="6321681" y="701087"/>
                  <a:pt x="6320046" y="701546"/>
                  <a:pt x="6318211" y="701947"/>
                </a:cubicBezTo>
                <a:cubicBezTo>
                  <a:pt x="6316375" y="702349"/>
                  <a:pt x="6314310" y="702549"/>
                  <a:pt x="6312016" y="702549"/>
                </a:cubicBezTo>
                <a:cubicBezTo>
                  <a:pt x="6305247" y="702549"/>
                  <a:pt x="6300543" y="700456"/>
                  <a:pt x="6297905" y="696268"/>
                </a:cubicBezTo>
                <a:cubicBezTo>
                  <a:pt x="6295266" y="692081"/>
                  <a:pt x="6293947" y="685800"/>
                  <a:pt x="6293947" y="677425"/>
                </a:cubicBezTo>
                <a:lnTo>
                  <a:pt x="6293947" y="605323"/>
                </a:lnTo>
                <a:lnTo>
                  <a:pt x="6327503" y="605323"/>
                </a:lnTo>
                <a:cubicBezTo>
                  <a:pt x="6329683" y="605323"/>
                  <a:pt x="6331346" y="603975"/>
                  <a:pt x="6332493" y="601279"/>
                </a:cubicBezTo>
                <a:cubicBezTo>
                  <a:pt x="6333640" y="598583"/>
                  <a:pt x="6334214" y="594080"/>
                  <a:pt x="6334214" y="587770"/>
                </a:cubicBezTo>
                <a:cubicBezTo>
                  <a:pt x="6334214" y="584443"/>
                  <a:pt x="6334071" y="581633"/>
                  <a:pt x="6333784" y="579338"/>
                </a:cubicBezTo>
                <a:cubicBezTo>
                  <a:pt x="6333497" y="577044"/>
                  <a:pt x="6333067" y="575237"/>
                  <a:pt x="6332493" y="573918"/>
                </a:cubicBezTo>
                <a:cubicBezTo>
                  <a:pt x="6331920" y="572598"/>
                  <a:pt x="6331203" y="571652"/>
                  <a:pt x="6330342" y="571078"/>
                </a:cubicBezTo>
                <a:cubicBezTo>
                  <a:pt x="6329482" y="570505"/>
                  <a:pt x="6328478" y="570218"/>
                  <a:pt x="6327331" y="570218"/>
                </a:cubicBezTo>
                <a:lnTo>
                  <a:pt x="6293947" y="570218"/>
                </a:lnTo>
                <a:lnTo>
                  <a:pt x="6293947" y="535973"/>
                </a:lnTo>
                <a:cubicBezTo>
                  <a:pt x="6293947" y="534826"/>
                  <a:pt x="6293603" y="533794"/>
                  <a:pt x="6292914" y="532876"/>
                </a:cubicBezTo>
                <a:cubicBezTo>
                  <a:pt x="6292226" y="531958"/>
                  <a:pt x="6291079" y="531184"/>
                  <a:pt x="6289473" y="530553"/>
                </a:cubicBezTo>
                <a:cubicBezTo>
                  <a:pt x="6287866" y="529922"/>
                  <a:pt x="6285658" y="529463"/>
                  <a:pt x="6282848" y="529176"/>
                </a:cubicBezTo>
                <a:cubicBezTo>
                  <a:pt x="6280037" y="528889"/>
                  <a:pt x="6276509" y="528746"/>
                  <a:pt x="6272265" y="528746"/>
                </a:cubicBezTo>
                <a:close/>
                <a:moveTo>
                  <a:pt x="5402108" y="512742"/>
                </a:moveTo>
                <a:cubicBezTo>
                  <a:pt x="5398322" y="512742"/>
                  <a:pt x="5395139" y="513861"/>
                  <a:pt x="5392558" y="516098"/>
                </a:cubicBezTo>
                <a:cubicBezTo>
                  <a:pt x="5389977" y="518335"/>
                  <a:pt x="5388686" y="521977"/>
                  <a:pt x="5388686" y="527025"/>
                </a:cubicBezTo>
                <a:lnTo>
                  <a:pt x="5388686" y="721134"/>
                </a:lnTo>
                <a:cubicBezTo>
                  <a:pt x="5388686" y="726182"/>
                  <a:pt x="5389977" y="729824"/>
                  <a:pt x="5392558" y="732061"/>
                </a:cubicBezTo>
                <a:cubicBezTo>
                  <a:pt x="5395139" y="734299"/>
                  <a:pt x="5398322" y="735417"/>
                  <a:pt x="5402108" y="735417"/>
                </a:cubicBezTo>
                <a:lnTo>
                  <a:pt x="5513962" y="735417"/>
                </a:lnTo>
                <a:cubicBezTo>
                  <a:pt x="5514994" y="735417"/>
                  <a:pt x="5515941" y="735102"/>
                  <a:pt x="5516801" y="734471"/>
                </a:cubicBezTo>
                <a:cubicBezTo>
                  <a:pt x="5517662" y="733840"/>
                  <a:pt x="5518379" y="732836"/>
                  <a:pt x="5518952" y="731459"/>
                </a:cubicBezTo>
                <a:cubicBezTo>
                  <a:pt x="5519526" y="730083"/>
                  <a:pt x="5519956" y="728276"/>
                  <a:pt x="5520243" y="726039"/>
                </a:cubicBezTo>
                <a:cubicBezTo>
                  <a:pt x="5520530" y="723802"/>
                  <a:pt x="5520673" y="721020"/>
                  <a:pt x="5520673" y="717693"/>
                </a:cubicBezTo>
                <a:cubicBezTo>
                  <a:pt x="5520673" y="714366"/>
                  <a:pt x="5520530" y="711584"/>
                  <a:pt x="5520243" y="709347"/>
                </a:cubicBezTo>
                <a:cubicBezTo>
                  <a:pt x="5519956" y="707110"/>
                  <a:pt x="5519526" y="705303"/>
                  <a:pt x="5518952" y="703926"/>
                </a:cubicBezTo>
                <a:cubicBezTo>
                  <a:pt x="5518379" y="702549"/>
                  <a:pt x="5517662" y="701546"/>
                  <a:pt x="5516801" y="700915"/>
                </a:cubicBezTo>
                <a:cubicBezTo>
                  <a:pt x="5515941" y="700284"/>
                  <a:pt x="5514994" y="699968"/>
                  <a:pt x="5513962" y="699968"/>
                </a:cubicBezTo>
                <a:lnTo>
                  <a:pt x="5433771" y="699968"/>
                </a:lnTo>
                <a:lnTo>
                  <a:pt x="5433771" y="637158"/>
                </a:lnTo>
                <a:lnTo>
                  <a:pt x="5501056" y="637158"/>
                </a:lnTo>
                <a:cubicBezTo>
                  <a:pt x="5502088" y="637158"/>
                  <a:pt x="5503035" y="636871"/>
                  <a:pt x="5503895" y="636298"/>
                </a:cubicBezTo>
                <a:cubicBezTo>
                  <a:pt x="5504756" y="635724"/>
                  <a:pt x="5505472" y="634777"/>
                  <a:pt x="5506046" y="633458"/>
                </a:cubicBezTo>
                <a:cubicBezTo>
                  <a:pt x="5506620" y="632139"/>
                  <a:pt x="5507050" y="630389"/>
                  <a:pt x="5507337" y="628210"/>
                </a:cubicBezTo>
                <a:cubicBezTo>
                  <a:pt x="5507623" y="626030"/>
                  <a:pt x="5507767" y="623277"/>
                  <a:pt x="5507767" y="619950"/>
                </a:cubicBezTo>
                <a:cubicBezTo>
                  <a:pt x="5507767" y="616737"/>
                  <a:pt x="5507623" y="614013"/>
                  <a:pt x="5507337" y="611776"/>
                </a:cubicBezTo>
                <a:cubicBezTo>
                  <a:pt x="5507050" y="609539"/>
                  <a:pt x="5506620" y="607761"/>
                  <a:pt x="5506046" y="606441"/>
                </a:cubicBezTo>
                <a:cubicBezTo>
                  <a:pt x="5505472" y="605122"/>
                  <a:pt x="5504756" y="604147"/>
                  <a:pt x="5503895" y="603516"/>
                </a:cubicBezTo>
                <a:cubicBezTo>
                  <a:pt x="5503035" y="602885"/>
                  <a:pt x="5502088" y="602569"/>
                  <a:pt x="5501056" y="602569"/>
                </a:cubicBezTo>
                <a:lnTo>
                  <a:pt x="5433771" y="602569"/>
                </a:lnTo>
                <a:lnTo>
                  <a:pt x="5433771" y="548191"/>
                </a:lnTo>
                <a:lnTo>
                  <a:pt x="5513274" y="548191"/>
                </a:lnTo>
                <a:cubicBezTo>
                  <a:pt x="5514306" y="548191"/>
                  <a:pt x="5515224" y="547876"/>
                  <a:pt x="5516027" y="547245"/>
                </a:cubicBezTo>
                <a:cubicBezTo>
                  <a:pt x="5516830" y="546614"/>
                  <a:pt x="5517518" y="545610"/>
                  <a:pt x="5518092" y="544233"/>
                </a:cubicBezTo>
                <a:cubicBezTo>
                  <a:pt x="5518665" y="542857"/>
                  <a:pt x="5519096" y="541050"/>
                  <a:pt x="5519383" y="538813"/>
                </a:cubicBezTo>
                <a:cubicBezTo>
                  <a:pt x="5519669" y="536576"/>
                  <a:pt x="5519813" y="533851"/>
                  <a:pt x="5519813" y="530639"/>
                </a:cubicBezTo>
                <a:cubicBezTo>
                  <a:pt x="5519813" y="527197"/>
                  <a:pt x="5519669" y="524358"/>
                  <a:pt x="5519383" y="522121"/>
                </a:cubicBezTo>
                <a:cubicBezTo>
                  <a:pt x="5519096" y="519884"/>
                  <a:pt x="5518665" y="518048"/>
                  <a:pt x="5518092" y="516614"/>
                </a:cubicBezTo>
                <a:cubicBezTo>
                  <a:pt x="5517518" y="515180"/>
                  <a:pt x="5516830" y="514176"/>
                  <a:pt x="5516027" y="513603"/>
                </a:cubicBezTo>
                <a:cubicBezTo>
                  <a:pt x="5515224" y="513029"/>
                  <a:pt x="5514306" y="512742"/>
                  <a:pt x="5513274" y="512742"/>
                </a:cubicBezTo>
                <a:close/>
                <a:moveTo>
                  <a:pt x="4354126" y="511710"/>
                </a:moveTo>
                <a:cubicBezTo>
                  <a:pt x="4349766" y="511710"/>
                  <a:pt x="4346124" y="511882"/>
                  <a:pt x="4343198" y="512226"/>
                </a:cubicBezTo>
                <a:cubicBezTo>
                  <a:pt x="4340273" y="512570"/>
                  <a:pt x="4337950" y="513029"/>
                  <a:pt x="4336229" y="513603"/>
                </a:cubicBezTo>
                <a:cubicBezTo>
                  <a:pt x="4334508" y="514176"/>
                  <a:pt x="4333275" y="514922"/>
                  <a:pt x="4332529" y="515840"/>
                </a:cubicBezTo>
                <a:cubicBezTo>
                  <a:pt x="4331784" y="516758"/>
                  <a:pt x="4331411" y="517790"/>
                  <a:pt x="4331411" y="518937"/>
                </a:cubicBezTo>
                <a:lnTo>
                  <a:pt x="4331411" y="729222"/>
                </a:lnTo>
                <a:cubicBezTo>
                  <a:pt x="4331411" y="730369"/>
                  <a:pt x="4331784" y="731402"/>
                  <a:pt x="4332529" y="732320"/>
                </a:cubicBezTo>
                <a:cubicBezTo>
                  <a:pt x="4333275" y="733237"/>
                  <a:pt x="4334508" y="733983"/>
                  <a:pt x="4336229" y="734557"/>
                </a:cubicBezTo>
                <a:cubicBezTo>
                  <a:pt x="4337950" y="735130"/>
                  <a:pt x="4340273" y="735589"/>
                  <a:pt x="4343198" y="735933"/>
                </a:cubicBezTo>
                <a:cubicBezTo>
                  <a:pt x="4346124" y="736278"/>
                  <a:pt x="4349766" y="736450"/>
                  <a:pt x="4354126" y="736450"/>
                </a:cubicBezTo>
                <a:cubicBezTo>
                  <a:pt x="4358600" y="736450"/>
                  <a:pt x="4362271" y="736278"/>
                  <a:pt x="4365139" y="735933"/>
                </a:cubicBezTo>
                <a:cubicBezTo>
                  <a:pt x="4368007" y="735589"/>
                  <a:pt x="4370301" y="735130"/>
                  <a:pt x="4372022" y="734557"/>
                </a:cubicBezTo>
                <a:cubicBezTo>
                  <a:pt x="4373743" y="733983"/>
                  <a:pt x="4374948" y="733237"/>
                  <a:pt x="4375636" y="732320"/>
                </a:cubicBezTo>
                <a:cubicBezTo>
                  <a:pt x="4376324" y="731402"/>
                  <a:pt x="4376669" y="730369"/>
                  <a:pt x="4376669" y="729222"/>
                </a:cubicBezTo>
                <a:lnTo>
                  <a:pt x="4376669" y="639223"/>
                </a:lnTo>
                <a:lnTo>
                  <a:pt x="4459956" y="639223"/>
                </a:lnTo>
                <a:lnTo>
                  <a:pt x="4459956" y="729222"/>
                </a:lnTo>
                <a:cubicBezTo>
                  <a:pt x="4459956" y="730369"/>
                  <a:pt x="4460329" y="731402"/>
                  <a:pt x="4461075" y="732320"/>
                </a:cubicBezTo>
                <a:cubicBezTo>
                  <a:pt x="4461821" y="733237"/>
                  <a:pt x="4463025" y="733983"/>
                  <a:pt x="4464689" y="734557"/>
                </a:cubicBezTo>
                <a:cubicBezTo>
                  <a:pt x="4466352" y="735130"/>
                  <a:pt x="4468647" y="735589"/>
                  <a:pt x="4471572" y="735933"/>
                </a:cubicBezTo>
                <a:cubicBezTo>
                  <a:pt x="4474497" y="736278"/>
                  <a:pt x="4478197" y="736450"/>
                  <a:pt x="4482671" y="736450"/>
                </a:cubicBezTo>
                <a:cubicBezTo>
                  <a:pt x="4487031" y="736450"/>
                  <a:pt x="4490645" y="736278"/>
                  <a:pt x="4493513" y="735933"/>
                </a:cubicBezTo>
                <a:cubicBezTo>
                  <a:pt x="4496381" y="735589"/>
                  <a:pt x="4498675" y="735130"/>
                  <a:pt x="4500396" y="734557"/>
                </a:cubicBezTo>
                <a:cubicBezTo>
                  <a:pt x="4502117" y="733983"/>
                  <a:pt x="4503350" y="733237"/>
                  <a:pt x="4504096" y="732320"/>
                </a:cubicBezTo>
                <a:cubicBezTo>
                  <a:pt x="4504841" y="731402"/>
                  <a:pt x="4505214" y="730369"/>
                  <a:pt x="4505214" y="729222"/>
                </a:cubicBezTo>
                <a:lnTo>
                  <a:pt x="4505214" y="518937"/>
                </a:lnTo>
                <a:cubicBezTo>
                  <a:pt x="4505214" y="517790"/>
                  <a:pt x="4504841" y="516758"/>
                  <a:pt x="4504096" y="515840"/>
                </a:cubicBezTo>
                <a:cubicBezTo>
                  <a:pt x="4503350" y="514922"/>
                  <a:pt x="4502117" y="514176"/>
                  <a:pt x="4500396" y="513603"/>
                </a:cubicBezTo>
                <a:cubicBezTo>
                  <a:pt x="4498675" y="513029"/>
                  <a:pt x="4496381" y="512570"/>
                  <a:pt x="4493513" y="512226"/>
                </a:cubicBezTo>
                <a:cubicBezTo>
                  <a:pt x="4490645" y="511882"/>
                  <a:pt x="4487031" y="511710"/>
                  <a:pt x="4482671" y="511710"/>
                </a:cubicBezTo>
                <a:cubicBezTo>
                  <a:pt x="4478197" y="511710"/>
                  <a:pt x="4474497" y="511882"/>
                  <a:pt x="4471572" y="512226"/>
                </a:cubicBezTo>
                <a:cubicBezTo>
                  <a:pt x="4468647" y="512570"/>
                  <a:pt x="4466352" y="513029"/>
                  <a:pt x="4464689" y="513603"/>
                </a:cubicBezTo>
                <a:cubicBezTo>
                  <a:pt x="4463025" y="514176"/>
                  <a:pt x="4461821" y="514922"/>
                  <a:pt x="4461075" y="515840"/>
                </a:cubicBezTo>
                <a:cubicBezTo>
                  <a:pt x="4460329" y="516758"/>
                  <a:pt x="4459956" y="517790"/>
                  <a:pt x="4459956" y="518937"/>
                </a:cubicBezTo>
                <a:lnTo>
                  <a:pt x="4459956" y="600676"/>
                </a:lnTo>
                <a:lnTo>
                  <a:pt x="4376669" y="600676"/>
                </a:lnTo>
                <a:lnTo>
                  <a:pt x="4376669" y="518937"/>
                </a:lnTo>
                <a:cubicBezTo>
                  <a:pt x="4376669" y="517790"/>
                  <a:pt x="4376324" y="516758"/>
                  <a:pt x="4375636" y="515840"/>
                </a:cubicBezTo>
                <a:cubicBezTo>
                  <a:pt x="4374948" y="514922"/>
                  <a:pt x="4373743" y="514176"/>
                  <a:pt x="4372022" y="513603"/>
                </a:cubicBezTo>
                <a:cubicBezTo>
                  <a:pt x="4370301" y="513029"/>
                  <a:pt x="4368007" y="512570"/>
                  <a:pt x="4365139" y="512226"/>
                </a:cubicBezTo>
                <a:cubicBezTo>
                  <a:pt x="4362271" y="511882"/>
                  <a:pt x="4358600" y="511710"/>
                  <a:pt x="4354126" y="511710"/>
                </a:cubicBezTo>
                <a:close/>
                <a:moveTo>
                  <a:pt x="6389034" y="501729"/>
                </a:moveTo>
                <a:cubicBezTo>
                  <a:pt x="6379283" y="501729"/>
                  <a:pt x="6372658" y="503421"/>
                  <a:pt x="6369159" y="506805"/>
                </a:cubicBezTo>
                <a:cubicBezTo>
                  <a:pt x="6365659" y="510190"/>
                  <a:pt x="6363910" y="516241"/>
                  <a:pt x="6363910" y="524960"/>
                </a:cubicBezTo>
                <a:cubicBezTo>
                  <a:pt x="6363910" y="533335"/>
                  <a:pt x="6365602" y="539128"/>
                  <a:pt x="6368987" y="542340"/>
                </a:cubicBezTo>
                <a:cubicBezTo>
                  <a:pt x="6372371" y="545553"/>
                  <a:pt x="6378939" y="547159"/>
                  <a:pt x="6388690" y="547159"/>
                </a:cubicBezTo>
                <a:cubicBezTo>
                  <a:pt x="6398327" y="547159"/>
                  <a:pt x="6404923" y="545495"/>
                  <a:pt x="6408479" y="542169"/>
                </a:cubicBezTo>
                <a:cubicBezTo>
                  <a:pt x="6412036" y="538841"/>
                  <a:pt x="6413814" y="532819"/>
                  <a:pt x="6413814" y="524100"/>
                </a:cubicBezTo>
                <a:cubicBezTo>
                  <a:pt x="6413814" y="515725"/>
                  <a:pt x="6412093" y="509903"/>
                  <a:pt x="6408652" y="506633"/>
                </a:cubicBezTo>
                <a:cubicBezTo>
                  <a:pt x="6405210" y="503364"/>
                  <a:pt x="6398671" y="501729"/>
                  <a:pt x="6389034" y="501729"/>
                </a:cubicBezTo>
                <a:close/>
                <a:moveTo>
                  <a:pt x="4569759" y="501729"/>
                </a:moveTo>
                <a:cubicBezTo>
                  <a:pt x="4560008" y="501729"/>
                  <a:pt x="4553383" y="503421"/>
                  <a:pt x="4549884" y="506805"/>
                </a:cubicBezTo>
                <a:cubicBezTo>
                  <a:pt x="4546385" y="510190"/>
                  <a:pt x="4544635" y="516241"/>
                  <a:pt x="4544635" y="524960"/>
                </a:cubicBezTo>
                <a:cubicBezTo>
                  <a:pt x="4544635" y="533335"/>
                  <a:pt x="4546327" y="539128"/>
                  <a:pt x="4549711" y="542340"/>
                </a:cubicBezTo>
                <a:cubicBezTo>
                  <a:pt x="4553096" y="545553"/>
                  <a:pt x="4559664" y="547159"/>
                  <a:pt x="4569415" y="547159"/>
                </a:cubicBezTo>
                <a:cubicBezTo>
                  <a:pt x="4579052" y="547159"/>
                  <a:pt x="4585648" y="545495"/>
                  <a:pt x="4589204" y="542169"/>
                </a:cubicBezTo>
                <a:cubicBezTo>
                  <a:pt x="4592761" y="538841"/>
                  <a:pt x="4594539" y="532819"/>
                  <a:pt x="4594539" y="524100"/>
                </a:cubicBezTo>
                <a:cubicBezTo>
                  <a:pt x="4594539" y="515725"/>
                  <a:pt x="4592818" y="509903"/>
                  <a:pt x="4589376" y="506633"/>
                </a:cubicBezTo>
                <a:cubicBezTo>
                  <a:pt x="4585935" y="503364"/>
                  <a:pt x="4579396" y="501729"/>
                  <a:pt x="4569759" y="501729"/>
                </a:cubicBezTo>
                <a:close/>
                <a:moveTo>
                  <a:pt x="5672101" y="496394"/>
                </a:moveTo>
                <a:cubicBezTo>
                  <a:pt x="5667856" y="496394"/>
                  <a:pt x="5664357" y="496567"/>
                  <a:pt x="5661604" y="496911"/>
                </a:cubicBezTo>
                <a:cubicBezTo>
                  <a:pt x="5658851" y="497255"/>
                  <a:pt x="5656642" y="497743"/>
                  <a:pt x="5654979" y="498373"/>
                </a:cubicBezTo>
                <a:cubicBezTo>
                  <a:pt x="5653315" y="499004"/>
                  <a:pt x="5652168" y="499779"/>
                  <a:pt x="5651537" y="500697"/>
                </a:cubicBezTo>
                <a:cubicBezTo>
                  <a:pt x="5650906" y="501614"/>
                  <a:pt x="5650591" y="502647"/>
                  <a:pt x="5650591" y="503794"/>
                </a:cubicBezTo>
                <a:lnTo>
                  <a:pt x="5650591" y="586910"/>
                </a:lnTo>
                <a:cubicBezTo>
                  <a:pt x="5643708" y="580141"/>
                  <a:pt x="5636767" y="575007"/>
                  <a:pt x="5629769" y="571509"/>
                </a:cubicBezTo>
                <a:cubicBezTo>
                  <a:pt x="5622771" y="568009"/>
                  <a:pt x="5614970" y="566260"/>
                  <a:pt x="5606366" y="566260"/>
                </a:cubicBezTo>
                <a:cubicBezTo>
                  <a:pt x="5595467" y="566260"/>
                  <a:pt x="5585830" y="568325"/>
                  <a:pt x="5577456" y="572455"/>
                </a:cubicBezTo>
                <a:cubicBezTo>
                  <a:pt x="5569081" y="576585"/>
                  <a:pt x="5562083" y="582493"/>
                  <a:pt x="5556462" y="590179"/>
                </a:cubicBezTo>
                <a:cubicBezTo>
                  <a:pt x="5550840" y="597866"/>
                  <a:pt x="5546567" y="607158"/>
                  <a:pt x="5543642" y="618057"/>
                </a:cubicBezTo>
                <a:cubicBezTo>
                  <a:pt x="5540716" y="628955"/>
                  <a:pt x="5539253" y="641231"/>
                  <a:pt x="5539253" y="654882"/>
                </a:cubicBezTo>
                <a:cubicBezTo>
                  <a:pt x="5539253" y="666240"/>
                  <a:pt x="5540400" y="677052"/>
                  <a:pt x="5542695" y="687320"/>
                </a:cubicBezTo>
                <a:cubicBezTo>
                  <a:pt x="5544989" y="697588"/>
                  <a:pt x="5548689" y="706565"/>
                  <a:pt x="5553794" y="714251"/>
                </a:cubicBezTo>
                <a:cubicBezTo>
                  <a:pt x="5558899" y="721937"/>
                  <a:pt x="5565496" y="728046"/>
                  <a:pt x="5573584" y="732578"/>
                </a:cubicBezTo>
                <a:cubicBezTo>
                  <a:pt x="5581672" y="737109"/>
                  <a:pt x="5591567" y="739375"/>
                  <a:pt x="5603268" y="739375"/>
                </a:cubicBezTo>
                <a:cubicBezTo>
                  <a:pt x="5613822" y="739375"/>
                  <a:pt x="5623430" y="737023"/>
                  <a:pt x="5632092" y="732320"/>
                </a:cubicBezTo>
                <a:cubicBezTo>
                  <a:pt x="5640753" y="727616"/>
                  <a:pt x="5649042" y="721020"/>
                  <a:pt x="5656958" y="712530"/>
                </a:cubicBezTo>
                <a:lnTo>
                  <a:pt x="5656958" y="729566"/>
                </a:lnTo>
                <a:cubicBezTo>
                  <a:pt x="5656958" y="730828"/>
                  <a:pt x="5657273" y="731889"/>
                  <a:pt x="5657904" y="732750"/>
                </a:cubicBezTo>
                <a:cubicBezTo>
                  <a:pt x="5658535" y="733610"/>
                  <a:pt x="5659568" y="734327"/>
                  <a:pt x="5661002" y="734901"/>
                </a:cubicBezTo>
                <a:cubicBezTo>
                  <a:pt x="5662436" y="735474"/>
                  <a:pt x="5664300" y="735876"/>
                  <a:pt x="5666595" y="736105"/>
                </a:cubicBezTo>
                <a:cubicBezTo>
                  <a:pt x="5668889" y="736335"/>
                  <a:pt x="5671872" y="736450"/>
                  <a:pt x="5675543" y="736450"/>
                </a:cubicBezTo>
                <a:cubicBezTo>
                  <a:pt x="5678984" y="736450"/>
                  <a:pt x="5681881" y="736335"/>
                  <a:pt x="5684233" y="736105"/>
                </a:cubicBezTo>
                <a:cubicBezTo>
                  <a:pt x="5686585" y="735876"/>
                  <a:pt x="5688449" y="735474"/>
                  <a:pt x="5689826" y="734901"/>
                </a:cubicBezTo>
                <a:cubicBezTo>
                  <a:pt x="5691202" y="734327"/>
                  <a:pt x="5692177" y="733610"/>
                  <a:pt x="5692751" y="732750"/>
                </a:cubicBezTo>
                <a:cubicBezTo>
                  <a:pt x="5693325" y="731889"/>
                  <a:pt x="5693611" y="730828"/>
                  <a:pt x="5693611" y="729566"/>
                </a:cubicBezTo>
                <a:lnTo>
                  <a:pt x="5693611" y="503794"/>
                </a:lnTo>
                <a:cubicBezTo>
                  <a:pt x="5693611" y="502647"/>
                  <a:pt x="5693267" y="501614"/>
                  <a:pt x="5692579" y="500697"/>
                </a:cubicBezTo>
                <a:cubicBezTo>
                  <a:pt x="5691891" y="499779"/>
                  <a:pt x="5690743" y="499004"/>
                  <a:pt x="5689137" y="498373"/>
                </a:cubicBezTo>
                <a:cubicBezTo>
                  <a:pt x="5687531" y="497743"/>
                  <a:pt x="5685352" y="497255"/>
                  <a:pt x="5682598" y="496911"/>
                </a:cubicBezTo>
                <a:cubicBezTo>
                  <a:pt x="5679845" y="496567"/>
                  <a:pt x="5676346" y="496394"/>
                  <a:pt x="5672101" y="496394"/>
                </a:cubicBezTo>
                <a:close/>
                <a:moveTo>
                  <a:pt x="4826762" y="495878"/>
                </a:moveTo>
                <a:cubicBezTo>
                  <a:pt x="4822517" y="495878"/>
                  <a:pt x="4819018" y="496050"/>
                  <a:pt x="4816265" y="496394"/>
                </a:cubicBezTo>
                <a:cubicBezTo>
                  <a:pt x="4813512" y="496739"/>
                  <a:pt x="4811303" y="497226"/>
                  <a:pt x="4809640" y="497857"/>
                </a:cubicBezTo>
                <a:cubicBezTo>
                  <a:pt x="4807976" y="498488"/>
                  <a:pt x="4806800" y="499262"/>
                  <a:pt x="4806112" y="500180"/>
                </a:cubicBezTo>
                <a:cubicBezTo>
                  <a:pt x="4805424" y="501098"/>
                  <a:pt x="4805080" y="502131"/>
                  <a:pt x="4805080" y="503278"/>
                </a:cubicBezTo>
                <a:lnTo>
                  <a:pt x="4805080" y="729566"/>
                </a:lnTo>
                <a:cubicBezTo>
                  <a:pt x="4805080" y="730713"/>
                  <a:pt x="4805424" y="731717"/>
                  <a:pt x="4806112" y="732578"/>
                </a:cubicBezTo>
                <a:cubicBezTo>
                  <a:pt x="4806800" y="733438"/>
                  <a:pt x="4807976" y="734155"/>
                  <a:pt x="4809640" y="734729"/>
                </a:cubicBezTo>
                <a:cubicBezTo>
                  <a:pt x="4811303" y="735302"/>
                  <a:pt x="4813512" y="735733"/>
                  <a:pt x="4816265" y="736019"/>
                </a:cubicBezTo>
                <a:cubicBezTo>
                  <a:pt x="4819018" y="736306"/>
                  <a:pt x="4822517" y="736450"/>
                  <a:pt x="4826762" y="736450"/>
                </a:cubicBezTo>
                <a:cubicBezTo>
                  <a:pt x="4831007" y="736450"/>
                  <a:pt x="4834506" y="736306"/>
                  <a:pt x="4837259" y="736019"/>
                </a:cubicBezTo>
                <a:cubicBezTo>
                  <a:pt x="4840012" y="735733"/>
                  <a:pt x="4842221" y="735302"/>
                  <a:pt x="4843884" y="734729"/>
                </a:cubicBezTo>
                <a:cubicBezTo>
                  <a:pt x="4845548" y="734155"/>
                  <a:pt x="4846724" y="733438"/>
                  <a:pt x="4847412" y="732578"/>
                </a:cubicBezTo>
                <a:cubicBezTo>
                  <a:pt x="4848100" y="731717"/>
                  <a:pt x="4848444" y="730713"/>
                  <a:pt x="4848444" y="729566"/>
                </a:cubicBezTo>
                <a:lnTo>
                  <a:pt x="4848444" y="627521"/>
                </a:lnTo>
                <a:cubicBezTo>
                  <a:pt x="4854525" y="619835"/>
                  <a:pt x="4860375" y="613984"/>
                  <a:pt x="4865997" y="609969"/>
                </a:cubicBezTo>
                <a:cubicBezTo>
                  <a:pt x="4871618" y="605954"/>
                  <a:pt x="4877182" y="603946"/>
                  <a:pt x="4882689" y="603946"/>
                </a:cubicBezTo>
                <a:cubicBezTo>
                  <a:pt x="4887048" y="603946"/>
                  <a:pt x="4890863" y="604778"/>
                  <a:pt x="4894132" y="606441"/>
                </a:cubicBezTo>
                <a:cubicBezTo>
                  <a:pt x="4897402" y="608105"/>
                  <a:pt x="4900069" y="610456"/>
                  <a:pt x="4902134" y="613497"/>
                </a:cubicBezTo>
                <a:cubicBezTo>
                  <a:pt x="4904199" y="616537"/>
                  <a:pt x="4905777" y="620179"/>
                  <a:pt x="4906866" y="624424"/>
                </a:cubicBezTo>
                <a:cubicBezTo>
                  <a:pt x="4907956" y="628669"/>
                  <a:pt x="4908501" y="634519"/>
                  <a:pt x="4908501" y="641976"/>
                </a:cubicBezTo>
                <a:lnTo>
                  <a:pt x="4908501" y="729566"/>
                </a:lnTo>
                <a:cubicBezTo>
                  <a:pt x="4908501" y="730713"/>
                  <a:pt x="4908845" y="731717"/>
                  <a:pt x="4909534" y="732578"/>
                </a:cubicBezTo>
                <a:cubicBezTo>
                  <a:pt x="4910222" y="733438"/>
                  <a:pt x="4911369" y="734155"/>
                  <a:pt x="4912975" y="734729"/>
                </a:cubicBezTo>
                <a:cubicBezTo>
                  <a:pt x="4914581" y="735302"/>
                  <a:pt x="4916790" y="735733"/>
                  <a:pt x="4919600" y="736019"/>
                </a:cubicBezTo>
                <a:cubicBezTo>
                  <a:pt x="4922411" y="736306"/>
                  <a:pt x="4925939" y="736450"/>
                  <a:pt x="4930184" y="736450"/>
                </a:cubicBezTo>
                <a:cubicBezTo>
                  <a:pt x="4934314" y="736450"/>
                  <a:pt x="4937784" y="736306"/>
                  <a:pt x="4940595" y="736019"/>
                </a:cubicBezTo>
                <a:cubicBezTo>
                  <a:pt x="4943405" y="735733"/>
                  <a:pt x="4945614" y="735302"/>
                  <a:pt x="4947220" y="734729"/>
                </a:cubicBezTo>
                <a:cubicBezTo>
                  <a:pt x="4948826" y="734155"/>
                  <a:pt x="4949973" y="733438"/>
                  <a:pt x="4950661" y="732578"/>
                </a:cubicBezTo>
                <a:cubicBezTo>
                  <a:pt x="4951350" y="731717"/>
                  <a:pt x="4951694" y="730713"/>
                  <a:pt x="4951694" y="729566"/>
                </a:cubicBezTo>
                <a:lnTo>
                  <a:pt x="4951694" y="635437"/>
                </a:lnTo>
                <a:cubicBezTo>
                  <a:pt x="4951694" y="624080"/>
                  <a:pt x="4950719" y="614414"/>
                  <a:pt x="4948768" y="606441"/>
                </a:cubicBezTo>
                <a:cubicBezTo>
                  <a:pt x="4946818" y="598468"/>
                  <a:pt x="4943635" y="591499"/>
                  <a:pt x="4939218" y="585533"/>
                </a:cubicBezTo>
                <a:cubicBezTo>
                  <a:pt x="4934801" y="579568"/>
                  <a:pt x="4929008" y="574864"/>
                  <a:pt x="4921838" y="571423"/>
                </a:cubicBezTo>
                <a:cubicBezTo>
                  <a:pt x="4914668" y="567981"/>
                  <a:pt x="4905863" y="566260"/>
                  <a:pt x="4895423" y="566260"/>
                </a:cubicBezTo>
                <a:cubicBezTo>
                  <a:pt x="4887048" y="566260"/>
                  <a:pt x="4878989" y="568067"/>
                  <a:pt x="4871245" y="571681"/>
                </a:cubicBezTo>
                <a:cubicBezTo>
                  <a:pt x="4863502" y="575294"/>
                  <a:pt x="4855901" y="580772"/>
                  <a:pt x="4848444" y="588114"/>
                </a:cubicBezTo>
                <a:lnTo>
                  <a:pt x="4848444" y="503278"/>
                </a:lnTo>
                <a:cubicBezTo>
                  <a:pt x="4848444" y="502131"/>
                  <a:pt x="4848100" y="501098"/>
                  <a:pt x="4847412" y="500180"/>
                </a:cubicBezTo>
                <a:cubicBezTo>
                  <a:pt x="4846724" y="499262"/>
                  <a:pt x="4845548" y="498488"/>
                  <a:pt x="4843884" y="497857"/>
                </a:cubicBezTo>
                <a:cubicBezTo>
                  <a:pt x="4842221" y="497226"/>
                  <a:pt x="4840012" y="496739"/>
                  <a:pt x="4837259" y="496394"/>
                </a:cubicBezTo>
                <a:cubicBezTo>
                  <a:pt x="4834506" y="496050"/>
                  <a:pt x="4831007" y="495878"/>
                  <a:pt x="4826762" y="495878"/>
                </a:cubicBezTo>
                <a:close/>
                <a:moveTo>
                  <a:pt x="1776715" y="352725"/>
                </a:moveTo>
                <a:cubicBezTo>
                  <a:pt x="1783943" y="352725"/>
                  <a:pt x="1789937" y="354045"/>
                  <a:pt x="1794698" y="356683"/>
                </a:cubicBezTo>
                <a:cubicBezTo>
                  <a:pt x="1799459" y="359322"/>
                  <a:pt x="1803274" y="362993"/>
                  <a:pt x="1806141" y="367697"/>
                </a:cubicBezTo>
                <a:cubicBezTo>
                  <a:pt x="1809009" y="372400"/>
                  <a:pt x="1811046" y="377936"/>
                  <a:pt x="1812250" y="384303"/>
                </a:cubicBezTo>
                <a:cubicBezTo>
                  <a:pt x="1813455" y="390670"/>
                  <a:pt x="1814057" y="397639"/>
                  <a:pt x="1814057" y="405211"/>
                </a:cubicBezTo>
                <a:cubicBezTo>
                  <a:pt x="1814057" y="413356"/>
                  <a:pt x="1813311" y="420612"/>
                  <a:pt x="1811820" y="426979"/>
                </a:cubicBezTo>
                <a:cubicBezTo>
                  <a:pt x="1810329" y="433346"/>
                  <a:pt x="1808034" y="438767"/>
                  <a:pt x="1804937" y="443241"/>
                </a:cubicBezTo>
                <a:cubicBezTo>
                  <a:pt x="1801839" y="447715"/>
                  <a:pt x="1797882" y="451128"/>
                  <a:pt x="1793063" y="453480"/>
                </a:cubicBezTo>
                <a:cubicBezTo>
                  <a:pt x="1788245" y="455832"/>
                  <a:pt x="1782566" y="457007"/>
                  <a:pt x="1776027" y="457007"/>
                </a:cubicBezTo>
                <a:cubicBezTo>
                  <a:pt x="1768914" y="457007"/>
                  <a:pt x="1762949" y="455717"/>
                  <a:pt x="1758130" y="453136"/>
                </a:cubicBezTo>
                <a:cubicBezTo>
                  <a:pt x="1753312" y="450554"/>
                  <a:pt x="1749498" y="446912"/>
                  <a:pt x="1746687" y="442208"/>
                </a:cubicBezTo>
                <a:cubicBezTo>
                  <a:pt x="1743876" y="437505"/>
                  <a:pt x="1741840" y="431969"/>
                  <a:pt x="1740578" y="425602"/>
                </a:cubicBezTo>
                <a:cubicBezTo>
                  <a:pt x="1739316" y="419235"/>
                  <a:pt x="1738685" y="412266"/>
                  <a:pt x="1738685" y="404694"/>
                </a:cubicBezTo>
                <a:cubicBezTo>
                  <a:pt x="1738685" y="396549"/>
                  <a:pt x="1739459" y="389293"/>
                  <a:pt x="1741008" y="382926"/>
                </a:cubicBezTo>
                <a:cubicBezTo>
                  <a:pt x="1742557" y="376559"/>
                  <a:pt x="1744880" y="371110"/>
                  <a:pt x="1747978" y="366578"/>
                </a:cubicBezTo>
                <a:cubicBezTo>
                  <a:pt x="1751075" y="362047"/>
                  <a:pt x="1755033" y="358605"/>
                  <a:pt x="1759851" y="356253"/>
                </a:cubicBezTo>
                <a:cubicBezTo>
                  <a:pt x="1764670" y="353901"/>
                  <a:pt x="1770291" y="352725"/>
                  <a:pt x="1776715" y="352725"/>
                </a:cubicBezTo>
                <a:close/>
                <a:moveTo>
                  <a:pt x="1586215" y="352725"/>
                </a:moveTo>
                <a:cubicBezTo>
                  <a:pt x="1593443" y="352725"/>
                  <a:pt x="1599437" y="354045"/>
                  <a:pt x="1604198" y="356683"/>
                </a:cubicBezTo>
                <a:cubicBezTo>
                  <a:pt x="1608959" y="359322"/>
                  <a:pt x="1612773" y="362993"/>
                  <a:pt x="1615641" y="367697"/>
                </a:cubicBezTo>
                <a:cubicBezTo>
                  <a:pt x="1618510" y="372400"/>
                  <a:pt x="1620546" y="377936"/>
                  <a:pt x="1621750" y="384303"/>
                </a:cubicBezTo>
                <a:cubicBezTo>
                  <a:pt x="1622955" y="390670"/>
                  <a:pt x="1623557" y="397639"/>
                  <a:pt x="1623557" y="405211"/>
                </a:cubicBezTo>
                <a:cubicBezTo>
                  <a:pt x="1623557" y="413356"/>
                  <a:pt x="1622811" y="420612"/>
                  <a:pt x="1621320" y="426979"/>
                </a:cubicBezTo>
                <a:cubicBezTo>
                  <a:pt x="1619829" y="433346"/>
                  <a:pt x="1617534" y="438767"/>
                  <a:pt x="1614437" y="443241"/>
                </a:cubicBezTo>
                <a:cubicBezTo>
                  <a:pt x="1611339" y="447715"/>
                  <a:pt x="1607381" y="451128"/>
                  <a:pt x="1602563" y="453480"/>
                </a:cubicBezTo>
                <a:cubicBezTo>
                  <a:pt x="1597745" y="455832"/>
                  <a:pt x="1592066" y="457007"/>
                  <a:pt x="1585527" y="457007"/>
                </a:cubicBezTo>
                <a:cubicBezTo>
                  <a:pt x="1578414" y="457007"/>
                  <a:pt x="1572449" y="455717"/>
                  <a:pt x="1567630" y="453136"/>
                </a:cubicBezTo>
                <a:cubicBezTo>
                  <a:pt x="1562812" y="450554"/>
                  <a:pt x="1558998" y="446912"/>
                  <a:pt x="1556187" y="442208"/>
                </a:cubicBezTo>
                <a:cubicBezTo>
                  <a:pt x="1553376" y="437505"/>
                  <a:pt x="1551340" y="431969"/>
                  <a:pt x="1550078" y="425602"/>
                </a:cubicBezTo>
                <a:cubicBezTo>
                  <a:pt x="1548816" y="419235"/>
                  <a:pt x="1548185" y="412266"/>
                  <a:pt x="1548185" y="404694"/>
                </a:cubicBezTo>
                <a:cubicBezTo>
                  <a:pt x="1548185" y="396549"/>
                  <a:pt x="1548959" y="389293"/>
                  <a:pt x="1550508" y="382926"/>
                </a:cubicBezTo>
                <a:cubicBezTo>
                  <a:pt x="1552057" y="376559"/>
                  <a:pt x="1554380" y="371110"/>
                  <a:pt x="1557478" y="366578"/>
                </a:cubicBezTo>
                <a:cubicBezTo>
                  <a:pt x="1560575" y="362047"/>
                  <a:pt x="1564533" y="358605"/>
                  <a:pt x="1569351" y="356253"/>
                </a:cubicBezTo>
                <a:cubicBezTo>
                  <a:pt x="1574170" y="353901"/>
                  <a:pt x="1579791" y="352725"/>
                  <a:pt x="1586215" y="352725"/>
                </a:cubicBezTo>
                <a:close/>
                <a:moveTo>
                  <a:pt x="1247506" y="318653"/>
                </a:moveTo>
                <a:cubicBezTo>
                  <a:pt x="1236263" y="318653"/>
                  <a:pt x="1225938" y="320431"/>
                  <a:pt x="1216531" y="323988"/>
                </a:cubicBezTo>
                <a:cubicBezTo>
                  <a:pt x="1207124" y="327544"/>
                  <a:pt x="1198978" y="332993"/>
                  <a:pt x="1192095" y="340335"/>
                </a:cubicBezTo>
                <a:cubicBezTo>
                  <a:pt x="1185212" y="347678"/>
                  <a:pt x="1179849" y="356941"/>
                  <a:pt x="1176005" y="368127"/>
                </a:cubicBezTo>
                <a:cubicBezTo>
                  <a:pt x="1172162" y="379312"/>
                  <a:pt x="1170241" y="392591"/>
                  <a:pt x="1170241" y="407964"/>
                </a:cubicBezTo>
                <a:cubicBezTo>
                  <a:pt x="1170241" y="421272"/>
                  <a:pt x="1171818" y="433088"/>
                  <a:pt x="1174973" y="443413"/>
                </a:cubicBezTo>
                <a:cubicBezTo>
                  <a:pt x="1178128" y="453738"/>
                  <a:pt x="1182803" y="462485"/>
                  <a:pt x="1188998" y="469655"/>
                </a:cubicBezTo>
                <a:cubicBezTo>
                  <a:pt x="1195193" y="476826"/>
                  <a:pt x="1202850" y="482246"/>
                  <a:pt x="1211971" y="485917"/>
                </a:cubicBezTo>
                <a:cubicBezTo>
                  <a:pt x="1221091" y="489588"/>
                  <a:pt x="1231560" y="491424"/>
                  <a:pt x="1243376" y="491424"/>
                </a:cubicBezTo>
                <a:cubicBezTo>
                  <a:pt x="1248653" y="491424"/>
                  <a:pt x="1253787" y="490965"/>
                  <a:pt x="1258777" y="490047"/>
                </a:cubicBezTo>
                <a:cubicBezTo>
                  <a:pt x="1263767" y="489129"/>
                  <a:pt x="1268385" y="487925"/>
                  <a:pt x="1272630" y="486433"/>
                </a:cubicBezTo>
                <a:cubicBezTo>
                  <a:pt x="1276875" y="484942"/>
                  <a:pt x="1280660" y="483250"/>
                  <a:pt x="1283987" y="481357"/>
                </a:cubicBezTo>
                <a:cubicBezTo>
                  <a:pt x="1287314" y="479464"/>
                  <a:pt x="1289666" y="477858"/>
                  <a:pt x="1291043" y="476539"/>
                </a:cubicBezTo>
                <a:cubicBezTo>
                  <a:pt x="1292419" y="475219"/>
                  <a:pt x="1293308" y="474130"/>
                  <a:pt x="1293710" y="473269"/>
                </a:cubicBezTo>
                <a:cubicBezTo>
                  <a:pt x="1294111" y="472409"/>
                  <a:pt x="1294456" y="471290"/>
                  <a:pt x="1294742" y="469914"/>
                </a:cubicBezTo>
                <a:cubicBezTo>
                  <a:pt x="1295029" y="468537"/>
                  <a:pt x="1295259" y="466845"/>
                  <a:pt x="1295431" y="464837"/>
                </a:cubicBezTo>
                <a:cubicBezTo>
                  <a:pt x="1295603" y="462830"/>
                  <a:pt x="1295689" y="460334"/>
                  <a:pt x="1295689" y="457352"/>
                </a:cubicBezTo>
                <a:cubicBezTo>
                  <a:pt x="1295689" y="453566"/>
                  <a:pt x="1295574" y="450468"/>
                  <a:pt x="1295345" y="448059"/>
                </a:cubicBezTo>
                <a:cubicBezTo>
                  <a:pt x="1295115" y="445650"/>
                  <a:pt x="1294800" y="443671"/>
                  <a:pt x="1294398" y="442122"/>
                </a:cubicBezTo>
                <a:cubicBezTo>
                  <a:pt x="1293997" y="440574"/>
                  <a:pt x="1293452" y="439512"/>
                  <a:pt x="1292764" y="438939"/>
                </a:cubicBezTo>
                <a:cubicBezTo>
                  <a:pt x="1292075" y="438365"/>
                  <a:pt x="1291215" y="438078"/>
                  <a:pt x="1290182" y="438078"/>
                </a:cubicBezTo>
                <a:cubicBezTo>
                  <a:pt x="1288691" y="438078"/>
                  <a:pt x="1286855" y="438967"/>
                  <a:pt x="1284676" y="440746"/>
                </a:cubicBezTo>
                <a:cubicBezTo>
                  <a:pt x="1282496" y="442524"/>
                  <a:pt x="1279800" y="444503"/>
                  <a:pt x="1276588" y="446683"/>
                </a:cubicBezTo>
                <a:cubicBezTo>
                  <a:pt x="1273375" y="448862"/>
                  <a:pt x="1269618" y="450841"/>
                  <a:pt x="1265316" y="452619"/>
                </a:cubicBezTo>
                <a:cubicBezTo>
                  <a:pt x="1261014" y="454398"/>
                  <a:pt x="1255880" y="455287"/>
                  <a:pt x="1249915" y="455287"/>
                </a:cubicBezTo>
                <a:cubicBezTo>
                  <a:pt x="1244064" y="455287"/>
                  <a:pt x="1238930" y="454225"/>
                  <a:pt x="1234513" y="452103"/>
                </a:cubicBezTo>
                <a:cubicBezTo>
                  <a:pt x="1230097" y="449981"/>
                  <a:pt x="1226426" y="446797"/>
                  <a:pt x="1223500" y="442552"/>
                </a:cubicBezTo>
                <a:cubicBezTo>
                  <a:pt x="1220575" y="438308"/>
                  <a:pt x="1218367" y="433031"/>
                  <a:pt x="1216875" y="426721"/>
                </a:cubicBezTo>
                <a:cubicBezTo>
                  <a:pt x="1215384" y="420411"/>
                  <a:pt x="1214638" y="413126"/>
                  <a:pt x="1214638" y="404866"/>
                </a:cubicBezTo>
                <a:cubicBezTo>
                  <a:pt x="1214638" y="388117"/>
                  <a:pt x="1217621" y="375412"/>
                  <a:pt x="1223586" y="366750"/>
                </a:cubicBezTo>
                <a:cubicBezTo>
                  <a:pt x="1229552" y="358089"/>
                  <a:pt x="1238156" y="353758"/>
                  <a:pt x="1249399" y="353758"/>
                </a:cubicBezTo>
                <a:cubicBezTo>
                  <a:pt x="1255135" y="353758"/>
                  <a:pt x="1260068" y="354561"/>
                  <a:pt x="1264198" y="356167"/>
                </a:cubicBezTo>
                <a:cubicBezTo>
                  <a:pt x="1268328" y="357773"/>
                  <a:pt x="1271884" y="359551"/>
                  <a:pt x="1274867" y="361502"/>
                </a:cubicBezTo>
                <a:cubicBezTo>
                  <a:pt x="1277850" y="363452"/>
                  <a:pt x="1280431" y="365230"/>
                  <a:pt x="1282610" y="366836"/>
                </a:cubicBezTo>
                <a:cubicBezTo>
                  <a:pt x="1284790" y="368442"/>
                  <a:pt x="1286855" y="369245"/>
                  <a:pt x="1288806" y="369245"/>
                </a:cubicBezTo>
                <a:cubicBezTo>
                  <a:pt x="1290641" y="369245"/>
                  <a:pt x="1292133" y="367897"/>
                  <a:pt x="1293280" y="365201"/>
                </a:cubicBezTo>
                <a:cubicBezTo>
                  <a:pt x="1294427" y="362505"/>
                  <a:pt x="1295000" y="357831"/>
                  <a:pt x="1295000" y="351177"/>
                </a:cubicBezTo>
                <a:cubicBezTo>
                  <a:pt x="1295000" y="348309"/>
                  <a:pt x="1294914" y="345871"/>
                  <a:pt x="1294742" y="343863"/>
                </a:cubicBezTo>
                <a:cubicBezTo>
                  <a:pt x="1294570" y="341855"/>
                  <a:pt x="1294341" y="340163"/>
                  <a:pt x="1294054" y="338787"/>
                </a:cubicBezTo>
                <a:cubicBezTo>
                  <a:pt x="1293767" y="337410"/>
                  <a:pt x="1293366" y="336291"/>
                  <a:pt x="1292849" y="335431"/>
                </a:cubicBezTo>
                <a:cubicBezTo>
                  <a:pt x="1292333" y="334571"/>
                  <a:pt x="1291444" y="333510"/>
                  <a:pt x="1290182" y="332248"/>
                </a:cubicBezTo>
                <a:cubicBezTo>
                  <a:pt x="1288920" y="330986"/>
                  <a:pt x="1286769" y="329494"/>
                  <a:pt x="1283729" y="327773"/>
                </a:cubicBezTo>
                <a:cubicBezTo>
                  <a:pt x="1280689" y="326053"/>
                  <a:pt x="1277247" y="324504"/>
                  <a:pt x="1273404" y="323127"/>
                </a:cubicBezTo>
                <a:cubicBezTo>
                  <a:pt x="1269561" y="321751"/>
                  <a:pt x="1265431" y="320661"/>
                  <a:pt x="1261014" y="319858"/>
                </a:cubicBezTo>
                <a:cubicBezTo>
                  <a:pt x="1256598" y="319055"/>
                  <a:pt x="1252095" y="318653"/>
                  <a:pt x="1247506" y="318653"/>
                </a:cubicBezTo>
                <a:close/>
                <a:moveTo>
                  <a:pt x="1778264" y="318481"/>
                </a:moveTo>
                <a:cubicBezTo>
                  <a:pt x="1764153" y="318481"/>
                  <a:pt x="1751849" y="320603"/>
                  <a:pt x="1741352" y="324848"/>
                </a:cubicBezTo>
                <a:cubicBezTo>
                  <a:pt x="1730855" y="329093"/>
                  <a:pt x="1722108" y="335087"/>
                  <a:pt x="1715110" y="342831"/>
                </a:cubicBezTo>
                <a:cubicBezTo>
                  <a:pt x="1708112" y="350574"/>
                  <a:pt x="1702863" y="359867"/>
                  <a:pt x="1699364" y="370708"/>
                </a:cubicBezTo>
                <a:cubicBezTo>
                  <a:pt x="1695865" y="381549"/>
                  <a:pt x="1694116" y="393509"/>
                  <a:pt x="1694116" y="406587"/>
                </a:cubicBezTo>
                <a:cubicBezTo>
                  <a:pt x="1694116" y="420124"/>
                  <a:pt x="1695722" y="432170"/>
                  <a:pt x="1698934" y="442725"/>
                </a:cubicBezTo>
                <a:cubicBezTo>
                  <a:pt x="1702146" y="453279"/>
                  <a:pt x="1707079" y="462170"/>
                  <a:pt x="1713733" y="469397"/>
                </a:cubicBezTo>
                <a:cubicBezTo>
                  <a:pt x="1720387" y="476625"/>
                  <a:pt x="1728762" y="482131"/>
                  <a:pt x="1738857" y="485917"/>
                </a:cubicBezTo>
                <a:cubicBezTo>
                  <a:pt x="1748953" y="489703"/>
                  <a:pt x="1760826" y="491596"/>
                  <a:pt x="1774478" y="491596"/>
                </a:cubicBezTo>
                <a:cubicBezTo>
                  <a:pt x="1788589" y="491596"/>
                  <a:pt x="1800922" y="489474"/>
                  <a:pt x="1811476" y="485229"/>
                </a:cubicBezTo>
                <a:cubicBezTo>
                  <a:pt x="1822030" y="480984"/>
                  <a:pt x="1830807" y="474961"/>
                  <a:pt x="1837805" y="467160"/>
                </a:cubicBezTo>
                <a:cubicBezTo>
                  <a:pt x="1844803" y="459359"/>
                  <a:pt x="1850022" y="450067"/>
                  <a:pt x="1853464" y="439283"/>
                </a:cubicBezTo>
                <a:cubicBezTo>
                  <a:pt x="1856906" y="428499"/>
                  <a:pt x="1858627" y="416568"/>
                  <a:pt x="1858627" y="403490"/>
                </a:cubicBezTo>
                <a:cubicBezTo>
                  <a:pt x="1858627" y="389838"/>
                  <a:pt x="1857021" y="377735"/>
                  <a:pt x="1853808" y="367180"/>
                </a:cubicBezTo>
                <a:cubicBezTo>
                  <a:pt x="1850596" y="356626"/>
                  <a:pt x="1845692" y="347735"/>
                  <a:pt x="1839095" y="340508"/>
                </a:cubicBezTo>
                <a:cubicBezTo>
                  <a:pt x="1832499" y="333280"/>
                  <a:pt x="1824153" y="327802"/>
                  <a:pt x="1814057" y="324074"/>
                </a:cubicBezTo>
                <a:cubicBezTo>
                  <a:pt x="1803962" y="320345"/>
                  <a:pt x="1792031" y="318481"/>
                  <a:pt x="1778264" y="318481"/>
                </a:cubicBezTo>
                <a:close/>
                <a:moveTo>
                  <a:pt x="1587764" y="318481"/>
                </a:moveTo>
                <a:cubicBezTo>
                  <a:pt x="1573653" y="318481"/>
                  <a:pt x="1561349" y="320603"/>
                  <a:pt x="1550852" y="324848"/>
                </a:cubicBezTo>
                <a:cubicBezTo>
                  <a:pt x="1540355" y="329093"/>
                  <a:pt x="1531608" y="335087"/>
                  <a:pt x="1524610" y="342831"/>
                </a:cubicBezTo>
                <a:cubicBezTo>
                  <a:pt x="1517612" y="350574"/>
                  <a:pt x="1512363" y="359867"/>
                  <a:pt x="1508864" y="370708"/>
                </a:cubicBezTo>
                <a:cubicBezTo>
                  <a:pt x="1505365" y="381549"/>
                  <a:pt x="1503616" y="393509"/>
                  <a:pt x="1503616" y="406587"/>
                </a:cubicBezTo>
                <a:cubicBezTo>
                  <a:pt x="1503616" y="420124"/>
                  <a:pt x="1505222" y="432170"/>
                  <a:pt x="1508434" y="442725"/>
                </a:cubicBezTo>
                <a:cubicBezTo>
                  <a:pt x="1511646" y="453279"/>
                  <a:pt x="1516579" y="462170"/>
                  <a:pt x="1523233" y="469397"/>
                </a:cubicBezTo>
                <a:cubicBezTo>
                  <a:pt x="1529887" y="476625"/>
                  <a:pt x="1538262" y="482131"/>
                  <a:pt x="1548357" y="485917"/>
                </a:cubicBezTo>
                <a:cubicBezTo>
                  <a:pt x="1558453" y="489703"/>
                  <a:pt x="1570326" y="491596"/>
                  <a:pt x="1583978" y="491596"/>
                </a:cubicBezTo>
                <a:cubicBezTo>
                  <a:pt x="1598089" y="491596"/>
                  <a:pt x="1610422" y="489474"/>
                  <a:pt x="1620976" y="485229"/>
                </a:cubicBezTo>
                <a:cubicBezTo>
                  <a:pt x="1631530" y="480984"/>
                  <a:pt x="1640306" y="474961"/>
                  <a:pt x="1647305" y="467160"/>
                </a:cubicBezTo>
                <a:cubicBezTo>
                  <a:pt x="1654303" y="459359"/>
                  <a:pt x="1659522" y="450067"/>
                  <a:pt x="1662964" y="439283"/>
                </a:cubicBezTo>
                <a:cubicBezTo>
                  <a:pt x="1666406" y="428499"/>
                  <a:pt x="1668127" y="416568"/>
                  <a:pt x="1668127" y="403490"/>
                </a:cubicBezTo>
                <a:cubicBezTo>
                  <a:pt x="1668127" y="389838"/>
                  <a:pt x="1666520" y="377735"/>
                  <a:pt x="1663308" y="367180"/>
                </a:cubicBezTo>
                <a:cubicBezTo>
                  <a:pt x="1660096" y="356626"/>
                  <a:pt x="1655192" y="347735"/>
                  <a:pt x="1648595" y="340508"/>
                </a:cubicBezTo>
                <a:cubicBezTo>
                  <a:pt x="1641999" y="333280"/>
                  <a:pt x="1633653" y="327802"/>
                  <a:pt x="1623557" y="324074"/>
                </a:cubicBezTo>
                <a:cubicBezTo>
                  <a:pt x="1613462" y="320345"/>
                  <a:pt x="1601531" y="318481"/>
                  <a:pt x="1587764" y="318481"/>
                </a:cubicBezTo>
                <a:close/>
                <a:moveTo>
                  <a:pt x="1085237" y="261005"/>
                </a:moveTo>
                <a:cubicBezTo>
                  <a:pt x="1075026" y="261005"/>
                  <a:pt x="1065361" y="262325"/>
                  <a:pt x="1056241" y="264963"/>
                </a:cubicBezTo>
                <a:cubicBezTo>
                  <a:pt x="1047120" y="267602"/>
                  <a:pt x="1039204" y="271589"/>
                  <a:pt x="1032493" y="276923"/>
                </a:cubicBezTo>
                <a:cubicBezTo>
                  <a:pt x="1025782" y="282258"/>
                  <a:pt x="1020447" y="288969"/>
                  <a:pt x="1016490" y="297057"/>
                </a:cubicBezTo>
                <a:cubicBezTo>
                  <a:pt x="1012532" y="305145"/>
                  <a:pt x="1010553" y="314523"/>
                  <a:pt x="1010553" y="325192"/>
                </a:cubicBezTo>
                <a:cubicBezTo>
                  <a:pt x="1010553" y="334485"/>
                  <a:pt x="1011929" y="342458"/>
                  <a:pt x="1014683" y="349112"/>
                </a:cubicBezTo>
                <a:cubicBezTo>
                  <a:pt x="1017436" y="355766"/>
                  <a:pt x="1021021" y="361530"/>
                  <a:pt x="1025438" y="366406"/>
                </a:cubicBezTo>
                <a:cubicBezTo>
                  <a:pt x="1029855" y="371282"/>
                  <a:pt x="1034874" y="375469"/>
                  <a:pt x="1040495" y="378968"/>
                </a:cubicBezTo>
                <a:cubicBezTo>
                  <a:pt x="1046116" y="382467"/>
                  <a:pt x="1051910" y="385593"/>
                  <a:pt x="1057875" y="388346"/>
                </a:cubicBezTo>
                <a:cubicBezTo>
                  <a:pt x="1063841" y="391100"/>
                  <a:pt x="1069634" y="393710"/>
                  <a:pt x="1075256" y="396176"/>
                </a:cubicBezTo>
                <a:cubicBezTo>
                  <a:pt x="1080877" y="398643"/>
                  <a:pt x="1085896" y="401281"/>
                  <a:pt x="1090313" y="404092"/>
                </a:cubicBezTo>
                <a:cubicBezTo>
                  <a:pt x="1094730" y="406903"/>
                  <a:pt x="1098315" y="410115"/>
                  <a:pt x="1101068" y="413729"/>
                </a:cubicBezTo>
                <a:cubicBezTo>
                  <a:pt x="1103821" y="417342"/>
                  <a:pt x="1105198" y="421673"/>
                  <a:pt x="1105198" y="426721"/>
                </a:cubicBezTo>
                <a:cubicBezTo>
                  <a:pt x="1105198" y="431080"/>
                  <a:pt x="1104395" y="435038"/>
                  <a:pt x="1102789" y="438595"/>
                </a:cubicBezTo>
                <a:cubicBezTo>
                  <a:pt x="1101183" y="442151"/>
                  <a:pt x="1098860" y="445134"/>
                  <a:pt x="1095820" y="447543"/>
                </a:cubicBezTo>
                <a:cubicBezTo>
                  <a:pt x="1092779" y="449952"/>
                  <a:pt x="1089080" y="451816"/>
                  <a:pt x="1084720" y="453136"/>
                </a:cubicBezTo>
                <a:cubicBezTo>
                  <a:pt x="1080361" y="454455"/>
                  <a:pt x="1075428" y="455114"/>
                  <a:pt x="1069921" y="455114"/>
                </a:cubicBezTo>
                <a:cubicBezTo>
                  <a:pt x="1061547" y="455114"/>
                  <a:pt x="1054176" y="454168"/>
                  <a:pt x="1047809" y="452275"/>
                </a:cubicBezTo>
                <a:cubicBezTo>
                  <a:pt x="1041442" y="450382"/>
                  <a:pt x="1035964" y="448289"/>
                  <a:pt x="1031375" y="445994"/>
                </a:cubicBezTo>
                <a:cubicBezTo>
                  <a:pt x="1026786" y="443700"/>
                  <a:pt x="1023029" y="441606"/>
                  <a:pt x="1020103" y="439713"/>
                </a:cubicBezTo>
                <a:cubicBezTo>
                  <a:pt x="1017178" y="437820"/>
                  <a:pt x="1014912" y="436874"/>
                  <a:pt x="1013306" y="436874"/>
                </a:cubicBezTo>
                <a:cubicBezTo>
                  <a:pt x="1012159" y="436874"/>
                  <a:pt x="1011155" y="437189"/>
                  <a:pt x="1010295" y="437820"/>
                </a:cubicBezTo>
                <a:cubicBezTo>
                  <a:pt x="1009434" y="438451"/>
                  <a:pt x="1008746" y="439512"/>
                  <a:pt x="1008230" y="441004"/>
                </a:cubicBezTo>
                <a:cubicBezTo>
                  <a:pt x="1007713" y="442495"/>
                  <a:pt x="1007341" y="444445"/>
                  <a:pt x="1007111" y="446855"/>
                </a:cubicBezTo>
                <a:cubicBezTo>
                  <a:pt x="1006882" y="449264"/>
                  <a:pt x="1006767" y="452246"/>
                  <a:pt x="1006767" y="455803"/>
                </a:cubicBezTo>
                <a:cubicBezTo>
                  <a:pt x="1006767" y="461080"/>
                  <a:pt x="1007082" y="465124"/>
                  <a:pt x="1007713" y="467935"/>
                </a:cubicBezTo>
                <a:cubicBezTo>
                  <a:pt x="1008344" y="470745"/>
                  <a:pt x="1009405" y="472896"/>
                  <a:pt x="1010897" y="474388"/>
                </a:cubicBezTo>
                <a:cubicBezTo>
                  <a:pt x="1012388" y="475879"/>
                  <a:pt x="1014826" y="477600"/>
                  <a:pt x="1018210" y="479550"/>
                </a:cubicBezTo>
                <a:cubicBezTo>
                  <a:pt x="1021595" y="481501"/>
                  <a:pt x="1025811" y="483365"/>
                  <a:pt x="1030858" y="485143"/>
                </a:cubicBezTo>
                <a:cubicBezTo>
                  <a:pt x="1035906" y="486921"/>
                  <a:pt x="1041728" y="488441"/>
                  <a:pt x="1048325" y="489703"/>
                </a:cubicBezTo>
                <a:cubicBezTo>
                  <a:pt x="1054921" y="490965"/>
                  <a:pt x="1062063" y="491596"/>
                  <a:pt x="1069749" y="491596"/>
                </a:cubicBezTo>
                <a:cubicBezTo>
                  <a:pt x="1081106" y="491596"/>
                  <a:pt x="1091776" y="490105"/>
                  <a:pt x="1101756" y="487122"/>
                </a:cubicBezTo>
                <a:cubicBezTo>
                  <a:pt x="1111737" y="484139"/>
                  <a:pt x="1120456" y="479694"/>
                  <a:pt x="1127913" y="473786"/>
                </a:cubicBezTo>
                <a:cubicBezTo>
                  <a:pt x="1135370" y="467877"/>
                  <a:pt x="1141278" y="460506"/>
                  <a:pt x="1145637" y="451673"/>
                </a:cubicBezTo>
                <a:cubicBezTo>
                  <a:pt x="1149997" y="442839"/>
                  <a:pt x="1152177" y="432572"/>
                  <a:pt x="1152177" y="420870"/>
                </a:cubicBezTo>
                <a:cubicBezTo>
                  <a:pt x="1152177" y="411922"/>
                  <a:pt x="1150800" y="404149"/>
                  <a:pt x="1148047" y="397553"/>
                </a:cubicBezTo>
                <a:cubicBezTo>
                  <a:pt x="1145293" y="390956"/>
                  <a:pt x="1141680" y="385220"/>
                  <a:pt x="1137206" y="380345"/>
                </a:cubicBezTo>
                <a:cubicBezTo>
                  <a:pt x="1132731" y="375469"/>
                  <a:pt x="1127626" y="371282"/>
                  <a:pt x="1121890" y="367783"/>
                </a:cubicBezTo>
                <a:cubicBezTo>
                  <a:pt x="1116154" y="364284"/>
                  <a:pt x="1110303" y="361157"/>
                  <a:pt x="1104338" y="358404"/>
                </a:cubicBezTo>
                <a:cubicBezTo>
                  <a:pt x="1098372" y="355651"/>
                  <a:pt x="1092521" y="353041"/>
                  <a:pt x="1086785" y="350574"/>
                </a:cubicBezTo>
                <a:cubicBezTo>
                  <a:pt x="1081049" y="348108"/>
                  <a:pt x="1075915" y="345469"/>
                  <a:pt x="1071384" y="342659"/>
                </a:cubicBezTo>
                <a:cubicBezTo>
                  <a:pt x="1066852" y="339848"/>
                  <a:pt x="1063239" y="336636"/>
                  <a:pt x="1060543" y="333022"/>
                </a:cubicBezTo>
                <a:cubicBezTo>
                  <a:pt x="1057847" y="329408"/>
                  <a:pt x="1056499" y="325135"/>
                  <a:pt x="1056499" y="320202"/>
                </a:cubicBezTo>
                <a:cubicBezTo>
                  <a:pt x="1056499" y="316875"/>
                  <a:pt x="1057101" y="313720"/>
                  <a:pt x="1058306" y="310737"/>
                </a:cubicBezTo>
                <a:cubicBezTo>
                  <a:pt x="1059510" y="307754"/>
                  <a:pt x="1061346" y="305202"/>
                  <a:pt x="1063812" y="303080"/>
                </a:cubicBezTo>
                <a:cubicBezTo>
                  <a:pt x="1066279" y="300957"/>
                  <a:pt x="1069348" y="299294"/>
                  <a:pt x="1073019" y="298089"/>
                </a:cubicBezTo>
                <a:cubicBezTo>
                  <a:pt x="1076690" y="296885"/>
                  <a:pt x="1080992" y="296282"/>
                  <a:pt x="1085925" y="296282"/>
                </a:cubicBezTo>
                <a:cubicBezTo>
                  <a:pt x="1092235" y="296282"/>
                  <a:pt x="1098028" y="297057"/>
                  <a:pt x="1103305" y="298605"/>
                </a:cubicBezTo>
                <a:cubicBezTo>
                  <a:pt x="1108583" y="300154"/>
                  <a:pt x="1113229" y="301875"/>
                  <a:pt x="1117244" y="303768"/>
                </a:cubicBezTo>
                <a:cubicBezTo>
                  <a:pt x="1121259" y="305661"/>
                  <a:pt x="1124644" y="307410"/>
                  <a:pt x="1127397" y="309017"/>
                </a:cubicBezTo>
                <a:cubicBezTo>
                  <a:pt x="1130150" y="310623"/>
                  <a:pt x="1132158" y="311426"/>
                  <a:pt x="1133420" y="311426"/>
                </a:cubicBezTo>
                <a:cubicBezTo>
                  <a:pt x="1134682" y="311426"/>
                  <a:pt x="1135686" y="311081"/>
                  <a:pt x="1136431" y="310393"/>
                </a:cubicBezTo>
                <a:cubicBezTo>
                  <a:pt x="1137177" y="309705"/>
                  <a:pt x="1137750" y="308615"/>
                  <a:pt x="1138152" y="307124"/>
                </a:cubicBezTo>
                <a:cubicBezTo>
                  <a:pt x="1138553" y="305632"/>
                  <a:pt x="1138840" y="303739"/>
                  <a:pt x="1139012" y="301445"/>
                </a:cubicBezTo>
                <a:cubicBezTo>
                  <a:pt x="1139184" y="299150"/>
                  <a:pt x="1139271" y="296340"/>
                  <a:pt x="1139271" y="293013"/>
                </a:cubicBezTo>
                <a:cubicBezTo>
                  <a:pt x="1139271" y="290030"/>
                  <a:pt x="1139213" y="287535"/>
                  <a:pt x="1139098" y="285527"/>
                </a:cubicBezTo>
                <a:cubicBezTo>
                  <a:pt x="1138984" y="283520"/>
                  <a:pt x="1138783" y="281856"/>
                  <a:pt x="1138496" y="280537"/>
                </a:cubicBezTo>
                <a:cubicBezTo>
                  <a:pt x="1138209" y="279218"/>
                  <a:pt x="1137865" y="278156"/>
                  <a:pt x="1137464" y="277353"/>
                </a:cubicBezTo>
                <a:cubicBezTo>
                  <a:pt x="1137062" y="276550"/>
                  <a:pt x="1136288" y="275575"/>
                  <a:pt x="1135141" y="274428"/>
                </a:cubicBezTo>
                <a:cubicBezTo>
                  <a:pt x="1133993" y="273281"/>
                  <a:pt x="1131641" y="271847"/>
                  <a:pt x="1128085" y="270126"/>
                </a:cubicBezTo>
                <a:cubicBezTo>
                  <a:pt x="1124529" y="268405"/>
                  <a:pt x="1120456" y="266856"/>
                  <a:pt x="1115867" y="265480"/>
                </a:cubicBezTo>
                <a:cubicBezTo>
                  <a:pt x="1111279" y="264103"/>
                  <a:pt x="1106345" y="263013"/>
                  <a:pt x="1101068" y="262210"/>
                </a:cubicBezTo>
                <a:cubicBezTo>
                  <a:pt x="1095791" y="261407"/>
                  <a:pt x="1090514" y="261005"/>
                  <a:pt x="1085237" y="261005"/>
                </a:cubicBezTo>
                <a:close/>
                <a:moveTo>
                  <a:pt x="1915591" y="248099"/>
                </a:moveTo>
                <a:cubicBezTo>
                  <a:pt x="1911346" y="248099"/>
                  <a:pt x="1907847" y="248271"/>
                  <a:pt x="1905093" y="248615"/>
                </a:cubicBezTo>
                <a:cubicBezTo>
                  <a:pt x="1902340" y="248960"/>
                  <a:pt x="1900132" y="249447"/>
                  <a:pt x="1898468" y="250078"/>
                </a:cubicBezTo>
                <a:cubicBezTo>
                  <a:pt x="1896805" y="250709"/>
                  <a:pt x="1895629" y="251483"/>
                  <a:pt x="1894941" y="252401"/>
                </a:cubicBezTo>
                <a:cubicBezTo>
                  <a:pt x="1894252" y="253319"/>
                  <a:pt x="1893908" y="254352"/>
                  <a:pt x="1893908" y="255499"/>
                </a:cubicBezTo>
                <a:lnTo>
                  <a:pt x="1893908" y="481787"/>
                </a:lnTo>
                <a:cubicBezTo>
                  <a:pt x="1893908" y="482935"/>
                  <a:pt x="1894252" y="483938"/>
                  <a:pt x="1894941" y="484799"/>
                </a:cubicBezTo>
                <a:cubicBezTo>
                  <a:pt x="1895629" y="485659"/>
                  <a:pt x="1896805" y="486376"/>
                  <a:pt x="1898468" y="486950"/>
                </a:cubicBezTo>
                <a:cubicBezTo>
                  <a:pt x="1900132" y="487523"/>
                  <a:pt x="1902340" y="487954"/>
                  <a:pt x="1905093" y="488240"/>
                </a:cubicBezTo>
                <a:cubicBezTo>
                  <a:pt x="1907847" y="488527"/>
                  <a:pt x="1911346" y="488671"/>
                  <a:pt x="1915591" y="488671"/>
                </a:cubicBezTo>
                <a:cubicBezTo>
                  <a:pt x="1919835" y="488671"/>
                  <a:pt x="1923334" y="488527"/>
                  <a:pt x="1926088" y="488240"/>
                </a:cubicBezTo>
                <a:cubicBezTo>
                  <a:pt x="1928841" y="487954"/>
                  <a:pt x="1931049" y="487523"/>
                  <a:pt x="1932713" y="486950"/>
                </a:cubicBezTo>
                <a:cubicBezTo>
                  <a:pt x="1934376" y="486376"/>
                  <a:pt x="1935552" y="485659"/>
                  <a:pt x="1936240" y="484799"/>
                </a:cubicBezTo>
                <a:cubicBezTo>
                  <a:pt x="1936929" y="483938"/>
                  <a:pt x="1937273" y="482935"/>
                  <a:pt x="1937273" y="481787"/>
                </a:cubicBezTo>
                <a:lnTo>
                  <a:pt x="1937273" y="255499"/>
                </a:lnTo>
                <a:cubicBezTo>
                  <a:pt x="1937273" y="254352"/>
                  <a:pt x="1936929" y="253319"/>
                  <a:pt x="1936240" y="252401"/>
                </a:cubicBezTo>
                <a:cubicBezTo>
                  <a:pt x="1935552" y="251483"/>
                  <a:pt x="1934376" y="250709"/>
                  <a:pt x="1932713" y="250078"/>
                </a:cubicBezTo>
                <a:cubicBezTo>
                  <a:pt x="1931049" y="249447"/>
                  <a:pt x="1928841" y="248960"/>
                  <a:pt x="1926088" y="248615"/>
                </a:cubicBezTo>
                <a:cubicBezTo>
                  <a:pt x="1923334" y="248271"/>
                  <a:pt x="1919835" y="248099"/>
                  <a:pt x="1915591" y="248099"/>
                </a:cubicBezTo>
                <a:close/>
                <a:moveTo>
                  <a:pt x="1344091" y="248099"/>
                </a:moveTo>
                <a:cubicBezTo>
                  <a:pt x="1339846" y="248099"/>
                  <a:pt x="1336347" y="248271"/>
                  <a:pt x="1333594" y="248615"/>
                </a:cubicBezTo>
                <a:cubicBezTo>
                  <a:pt x="1330840" y="248960"/>
                  <a:pt x="1328632" y="249447"/>
                  <a:pt x="1326968" y="250078"/>
                </a:cubicBezTo>
                <a:cubicBezTo>
                  <a:pt x="1325305" y="250709"/>
                  <a:pt x="1324129" y="251483"/>
                  <a:pt x="1323441" y="252401"/>
                </a:cubicBezTo>
                <a:cubicBezTo>
                  <a:pt x="1322752" y="253319"/>
                  <a:pt x="1322408" y="254352"/>
                  <a:pt x="1322408" y="255499"/>
                </a:cubicBezTo>
                <a:lnTo>
                  <a:pt x="1322408" y="481787"/>
                </a:lnTo>
                <a:cubicBezTo>
                  <a:pt x="1322408" y="482935"/>
                  <a:pt x="1322752" y="483938"/>
                  <a:pt x="1323441" y="484799"/>
                </a:cubicBezTo>
                <a:cubicBezTo>
                  <a:pt x="1324129" y="485659"/>
                  <a:pt x="1325305" y="486376"/>
                  <a:pt x="1326968" y="486950"/>
                </a:cubicBezTo>
                <a:cubicBezTo>
                  <a:pt x="1328632" y="487523"/>
                  <a:pt x="1330840" y="487954"/>
                  <a:pt x="1333594" y="488240"/>
                </a:cubicBezTo>
                <a:cubicBezTo>
                  <a:pt x="1336347" y="488527"/>
                  <a:pt x="1339846" y="488671"/>
                  <a:pt x="1344091" y="488671"/>
                </a:cubicBezTo>
                <a:cubicBezTo>
                  <a:pt x="1348335" y="488671"/>
                  <a:pt x="1351834" y="488527"/>
                  <a:pt x="1354588" y="488240"/>
                </a:cubicBezTo>
                <a:cubicBezTo>
                  <a:pt x="1357341" y="487954"/>
                  <a:pt x="1359549" y="487523"/>
                  <a:pt x="1361213" y="486950"/>
                </a:cubicBezTo>
                <a:cubicBezTo>
                  <a:pt x="1362876" y="486376"/>
                  <a:pt x="1364052" y="485659"/>
                  <a:pt x="1364741" y="484799"/>
                </a:cubicBezTo>
                <a:cubicBezTo>
                  <a:pt x="1365429" y="483938"/>
                  <a:pt x="1365773" y="482935"/>
                  <a:pt x="1365773" y="481787"/>
                </a:cubicBezTo>
                <a:lnTo>
                  <a:pt x="1365773" y="379742"/>
                </a:lnTo>
                <a:cubicBezTo>
                  <a:pt x="1371853" y="372056"/>
                  <a:pt x="1377704" y="366205"/>
                  <a:pt x="1383325" y="362190"/>
                </a:cubicBezTo>
                <a:cubicBezTo>
                  <a:pt x="1388947" y="358175"/>
                  <a:pt x="1394511" y="356167"/>
                  <a:pt x="1400017" y="356167"/>
                </a:cubicBezTo>
                <a:cubicBezTo>
                  <a:pt x="1404377" y="356167"/>
                  <a:pt x="1408191" y="356999"/>
                  <a:pt x="1411461" y="358662"/>
                </a:cubicBezTo>
                <a:cubicBezTo>
                  <a:pt x="1414730" y="360326"/>
                  <a:pt x="1417398" y="362678"/>
                  <a:pt x="1419463" y="365718"/>
                </a:cubicBezTo>
                <a:cubicBezTo>
                  <a:pt x="1421528" y="368758"/>
                  <a:pt x="1423105" y="372400"/>
                  <a:pt x="1424195" y="376645"/>
                </a:cubicBezTo>
                <a:cubicBezTo>
                  <a:pt x="1425285" y="380890"/>
                  <a:pt x="1425830" y="386740"/>
                  <a:pt x="1425830" y="394197"/>
                </a:cubicBezTo>
                <a:lnTo>
                  <a:pt x="1425830" y="481787"/>
                </a:lnTo>
                <a:cubicBezTo>
                  <a:pt x="1425830" y="482935"/>
                  <a:pt x="1426174" y="483938"/>
                  <a:pt x="1426862" y="484799"/>
                </a:cubicBezTo>
                <a:cubicBezTo>
                  <a:pt x="1427550" y="485659"/>
                  <a:pt x="1428698" y="486376"/>
                  <a:pt x="1430304" y="486950"/>
                </a:cubicBezTo>
                <a:cubicBezTo>
                  <a:pt x="1431910" y="487523"/>
                  <a:pt x="1434118" y="487954"/>
                  <a:pt x="1436929" y="488240"/>
                </a:cubicBezTo>
                <a:cubicBezTo>
                  <a:pt x="1439740" y="488527"/>
                  <a:pt x="1443267" y="488671"/>
                  <a:pt x="1447512" y="488671"/>
                </a:cubicBezTo>
                <a:cubicBezTo>
                  <a:pt x="1451642" y="488671"/>
                  <a:pt x="1455112" y="488527"/>
                  <a:pt x="1457923" y="488240"/>
                </a:cubicBezTo>
                <a:cubicBezTo>
                  <a:pt x="1460734" y="487954"/>
                  <a:pt x="1462942" y="487523"/>
                  <a:pt x="1464548" y="486950"/>
                </a:cubicBezTo>
                <a:cubicBezTo>
                  <a:pt x="1466154" y="486376"/>
                  <a:pt x="1467302" y="485659"/>
                  <a:pt x="1467990" y="484799"/>
                </a:cubicBezTo>
                <a:cubicBezTo>
                  <a:pt x="1468678" y="483938"/>
                  <a:pt x="1469023" y="482935"/>
                  <a:pt x="1469023" y="481787"/>
                </a:cubicBezTo>
                <a:lnTo>
                  <a:pt x="1469023" y="387658"/>
                </a:lnTo>
                <a:cubicBezTo>
                  <a:pt x="1469023" y="376301"/>
                  <a:pt x="1468047" y="366635"/>
                  <a:pt x="1466097" y="358662"/>
                </a:cubicBezTo>
                <a:cubicBezTo>
                  <a:pt x="1464147" y="350689"/>
                  <a:pt x="1460963" y="343720"/>
                  <a:pt x="1456546" y="337754"/>
                </a:cubicBezTo>
                <a:cubicBezTo>
                  <a:pt x="1452130" y="331789"/>
                  <a:pt x="1446336" y="327085"/>
                  <a:pt x="1439166" y="323644"/>
                </a:cubicBezTo>
                <a:cubicBezTo>
                  <a:pt x="1431996" y="320202"/>
                  <a:pt x="1423191" y="318481"/>
                  <a:pt x="1412751" y="318481"/>
                </a:cubicBezTo>
                <a:cubicBezTo>
                  <a:pt x="1404377" y="318481"/>
                  <a:pt x="1396318" y="320288"/>
                  <a:pt x="1388574" y="323902"/>
                </a:cubicBezTo>
                <a:cubicBezTo>
                  <a:pt x="1380830" y="327515"/>
                  <a:pt x="1373230" y="332993"/>
                  <a:pt x="1365773" y="340335"/>
                </a:cubicBezTo>
                <a:lnTo>
                  <a:pt x="1365773" y="255499"/>
                </a:lnTo>
                <a:cubicBezTo>
                  <a:pt x="1365773" y="254352"/>
                  <a:pt x="1365429" y="253319"/>
                  <a:pt x="1364741" y="252401"/>
                </a:cubicBezTo>
                <a:cubicBezTo>
                  <a:pt x="1364052" y="251483"/>
                  <a:pt x="1362876" y="250709"/>
                  <a:pt x="1361213" y="250078"/>
                </a:cubicBezTo>
                <a:cubicBezTo>
                  <a:pt x="1359549" y="249447"/>
                  <a:pt x="1357341" y="248960"/>
                  <a:pt x="1354588" y="248615"/>
                </a:cubicBezTo>
                <a:cubicBezTo>
                  <a:pt x="1351834" y="248271"/>
                  <a:pt x="1348335" y="248099"/>
                  <a:pt x="1344091" y="248099"/>
                </a:cubicBezTo>
                <a:close/>
                <a:moveTo>
                  <a:pt x="0" y="0"/>
                </a:moveTo>
                <a:lnTo>
                  <a:pt x="11220226" y="605825"/>
                </a:lnTo>
                <a:lnTo>
                  <a:pt x="11220226" y="2804965"/>
                </a:lnTo>
                <a:lnTo>
                  <a:pt x="0" y="3410790"/>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tilium"/>
              <a:cs typeface="Calibri"/>
              <a:sym typeface="Calibri" panose="020F0502020204030204" pitchFamily="34" charset="0"/>
            </a:endParaRPr>
          </a:p>
        </p:txBody>
      </p:sp>
      <p:sp>
        <p:nvSpPr>
          <p:cNvPr id="7" name="TextBox 6">
            <a:extLst>
              <a:ext uri="{FF2B5EF4-FFF2-40B4-BE49-F238E27FC236}">
                <a16:creationId xmlns:a16="http://schemas.microsoft.com/office/drawing/2014/main" id="{DBF27C8A-B704-25B7-AB7A-F8149805317C}"/>
              </a:ext>
            </a:extLst>
          </p:cNvPr>
          <p:cNvSpPr txBox="1"/>
          <p:nvPr/>
        </p:nvSpPr>
        <p:spPr>
          <a:xfrm rot="5400000">
            <a:off x="10159411" y="2771577"/>
            <a:ext cx="3106211" cy="772672"/>
          </a:xfrm>
          <a:custGeom>
            <a:avLst/>
            <a:gdLst/>
            <a:ahLst/>
            <a:cxnLst/>
            <a:rect l="l" t="t" r="r" b="b"/>
            <a:pathLst>
              <a:path w="3106211" h="772672">
                <a:moveTo>
                  <a:pt x="1927634" y="589984"/>
                </a:moveTo>
                <a:cubicBezTo>
                  <a:pt x="1927634" y="595031"/>
                  <a:pt x="1927978" y="598846"/>
                  <a:pt x="1928666" y="601427"/>
                </a:cubicBezTo>
                <a:cubicBezTo>
                  <a:pt x="1929355" y="604008"/>
                  <a:pt x="1930330" y="605901"/>
                  <a:pt x="1931592" y="607106"/>
                </a:cubicBezTo>
                <a:cubicBezTo>
                  <a:pt x="1932853" y="608310"/>
                  <a:pt x="1934861" y="609601"/>
                  <a:pt x="1937615" y="610978"/>
                </a:cubicBezTo>
                <a:cubicBezTo>
                  <a:pt x="1940368" y="612354"/>
                  <a:pt x="1943809" y="613702"/>
                  <a:pt x="1947939" y="615022"/>
                </a:cubicBezTo>
                <a:cubicBezTo>
                  <a:pt x="1952069" y="616341"/>
                  <a:pt x="1956744" y="617431"/>
                  <a:pt x="1961964" y="618291"/>
                </a:cubicBezTo>
                <a:cubicBezTo>
                  <a:pt x="1967184" y="619152"/>
                  <a:pt x="1972662" y="619582"/>
                  <a:pt x="1978398" y="619582"/>
                </a:cubicBezTo>
                <a:cubicBezTo>
                  <a:pt x="1987920" y="619582"/>
                  <a:pt x="1996753" y="618463"/>
                  <a:pt x="2004899" y="616226"/>
                </a:cubicBezTo>
                <a:cubicBezTo>
                  <a:pt x="2013044" y="613989"/>
                  <a:pt x="2020099" y="610634"/>
                  <a:pt x="2026065" y="606159"/>
                </a:cubicBezTo>
                <a:cubicBezTo>
                  <a:pt x="2032030" y="601685"/>
                  <a:pt x="2036648" y="596121"/>
                  <a:pt x="2039918" y="589467"/>
                </a:cubicBezTo>
                <a:cubicBezTo>
                  <a:pt x="2043187" y="582814"/>
                  <a:pt x="2044822" y="575127"/>
                  <a:pt x="2044822" y="566408"/>
                </a:cubicBezTo>
                <a:cubicBezTo>
                  <a:pt x="2044822" y="559410"/>
                  <a:pt x="2043732" y="553359"/>
                  <a:pt x="2041552" y="548254"/>
                </a:cubicBezTo>
                <a:cubicBezTo>
                  <a:pt x="2039373" y="543149"/>
                  <a:pt x="2036505" y="538760"/>
                  <a:pt x="2032948" y="535089"/>
                </a:cubicBezTo>
                <a:cubicBezTo>
                  <a:pt x="2029392" y="531418"/>
                  <a:pt x="2025348" y="528321"/>
                  <a:pt x="2020816" y="525797"/>
                </a:cubicBezTo>
                <a:cubicBezTo>
                  <a:pt x="2016285" y="523273"/>
                  <a:pt x="2011696" y="521065"/>
                  <a:pt x="2007050" y="519172"/>
                </a:cubicBezTo>
                <a:cubicBezTo>
                  <a:pt x="2002404" y="517279"/>
                  <a:pt x="1997815" y="515529"/>
                  <a:pt x="1993283" y="513923"/>
                </a:cubicBezTo>
                <a:cubicBezTo>
                  <a:pt x="1988752" y="512317"/>
                  <a:pt x="1984708" y="510596"/>
                  <a:pt x="1981151" y="508761"/>
                </a:cubicBezTo>
                <a:cubicBezTo>
                  <a:pt x="1977595" y="506925"/>
                  <a:pt x="1974727" y="504803"/>
                  <a:pt x="1972547" y="502394"/>
                </a:cubicBezTo>
                <a:cubicBezTo>
                  <a:pt x="1970367" y="499985"/>
                  <a:pt x="1969278" y="497002"/>
                  <a:pt x="1969278" y="493445"/>
                </a:cubicBezTo>
                <a:cubicBezTo>
                  <a:pt x="1969278" y="491151"/>
                  <a:pt x="1969737" y="489000"/>
                  <a:pt x="1970654" y="486992"/>
                </a:cubicBezTo>
                <a:cubicBezTo>
                  <a:pt x="1971572" y="484985"/>
                  <a:pt x="1972949" y="483235"/>
                  <a:pt x="1974784" y="481744"/>
                </a:cubicBezTo>
                <a:cubicBezTo>
                  <a:pt x="1976620" y="480252"/>
                  <a:pt x="1978972" y="479105"/>
                  <a:pt x="1981840" y="478302"/>
                </a:cubicBezTo>
                <a:cubicBezTo>
                  <a:pt x="1984708" y="477499"/>
                  <a:pt x="1988092" y="477098"/>
                  <a:pt x="1991993" y="477098"/>
                </a:cubicBezTo>
                <a:cubicBezTo>
                  <a:pt x="1997499" y="477098"/>
                  <a:pt x="2002404" y="477700"/>
                  <a:pt x="2006706" y="478904"/>
                </a:cubicBezTo>
                <a:cubicBezTo>
                  <a:pt x="2011008" y="480109"/>
                  <a:pt x="2014794" y="481400"/>
                  <a:pt x="2018063" y="482776"/>
                </a:cubicBezTo>
                <a:cubicBezTo>
                  <a:pt x="2021333" y="484153"/>
                  <a:pt x="2024057" y="485444"/>
                  <a:pt x="2026237" y="486648"/>
                </a:cubicBezTo>
                <a:cubicBezTo>
                  <a:pt x="2028417" y="487853"/>
                  <a:pt x="2030023" y="488455"/>
                  <a:pt x="2031055" y="488455"/>
                </a:cubicBezTo>
                <a:cubicBezTo>
                  <a:pt x="2031973" y="488455"/>
                  <a:pt x="2032776" y="488254"/>
                  <a:pt x="2033464" y="487853"/>
                </a:cubicBezTo>
                <a:cubicBezTo>
                  <a:pt x="2034153" y="487451"/>
                  <a:pt x="2034698" y="486677"/>
                  <a:pt x="2035099" y="485530"/>
                </a:cubicBezTo>
                <a:cubicBezTo>
                  <a:pt x="2035501" y="484382"/>
                  <a:pt x="2035788" y="482834"/>
                  <a:pt x="2035960" y="480883"/>
                </a:cubicBezTo>
                <a:cubicBezTo>
                  <a:pt x="2036132" y="478933"/>
                  <a:pt x="2036218" y="476409"/>
                  <a:pt x="2036218" y="473312"/>
                </a:cubicBezTo>
                <a:cubicBezTo>
                  <a:pt x="2036218" y="470673"/>
                  <a:pt x="2036132" y="468465"/>
                  <a:pt x="2035960" y="466687"/>
                </a:cubicBezTo>
                <a:cubicBezTo>
                  <a:pt x="2035788" y="464908"/>
                  <a:pt x="2035587" y="463417"/>
                  <a:pt x="2035357" y="462212"/>
                </a:cubicBezTo>
                <a:cubicBezTo>
                  <a:pt x="2035128" y="461008"/>
                  <a:pt x="2034784" y="459975"/>
                  <a:pt x="2034325" y="459115"/>
                </a:cubicBezTo>
                <a:cubicBezTo>
                  <a:pt x="2033866" y="458255"/>
                  <a:pt x="2033092" y="457394"/>
                  <a:pt x="2032002" y="456534"/>
                </a:cubicBezTo>
                <a:cubicBezTo>
                  <a:pt x="2030912" y="455673"/>
                  <a:pt x="2029105" y="454641"/>
                  <a:pt x="2026581" y="453436"/>
                </a:cubicBezTo>
                <a:cubicBezTo>
                  <a:pt x="2024057" y="452232"/>
                  <a:pt x="2020960" y="451113"/>
                  <a:pt x="2017289" y="450081"/>
                </a:cubicBezTo>
                <a:cubicBezTo>
                  <a:pt x="2013618" y="449048"/>
                  <a:pt x="2009516" y="448188"/>
                  <a:pt x="2004985" y="447499"/>
                </a:cubicBezTo>
                <a:cubicBezTo>
                  <a:pt x="2000453" y="446811"/>
                  <a:pt x="1995778" y="446467"/>
                  <a:pt x="1990960" y="446467"/>
                </a:cubicBezTo>
                <a:cubicBezTo>
                  <a:pt x="1981323" y="446467"/>
                  <a:pt x="1972633" y="447671"/>
                  <a:pt x="1964890" y="450081"/>
                </a:cubicBezTo>
                <a:cubicBezTo>
                  <a:pt x="1957146" y="452490"/>
                  <a:pt x="1950578" y="455874"/>
                  <a:pt x="1945186" y="460233"/>
                </a:cubicBezTo>
                <a:cubicBezTo>
                  <a:pt x="1939794" y="464593"/>
                  <a:pt x="1935664" y="469841"/>
                  <a:pt x="1932796" y="475979"/>
                </a:cubicBezTo>
                <a:cubicBezTo>
                  <a:pt x="1929928" y="482117"/>
                  <a:pt x="1928494" y="488857"/>
                  <a:pt x="1928494" y="496199"/>
                </a:cubicBezTo>
                <a:cubicBezTo>
                  <a:pt x="1928494" y="503426"/>
                  <a:pt x="1929555" y="509621"/>
                  <a:pt x="1931678" y="514784"/>
                </a:cubicBezTo>
                <a:cubicBezTo>
                  <a:pt x="1933800" y="519946"/>
                  <a:pt x="1936611" y="524363"/>
                  <a:pt x="1940110" y="528034"/>
                </a:cubicBezTo>
                <a:cubicBezTo>
                  <a:pt x="1943609" y="531705"/>
                  <a:pt x="1947567" y="534803"/>
                  <a:pt x="1951983" y="537326"/>
                </a:cubicBezTo>
                <a:cubicBezTo>
                  <a:pt x="1956400" y="539850"/>
                  <a:pt x="1960932" y="542087"/>
                  <a:pt x="1965578" y="544038"/>
                </a:cubicBezTo>
                <a:cubicBezTo>
                  <a:pt x="1970224" y="545988"/>
                  <a:pt x="1974756" y="547766"/>
                  <a:pt x="1979172" y="549372"/>
                </a:cubicBezTo>
                <a:cubicBezTo>
                  <a:pt x="1983589" y="550978"/>
                  <a:pt x="1987547" y="552699"/>
                  <a:pt x="1991046" y="554535"/>
                </a:cubicBezTo>
                <a:cubicBezTo>
                  <a:pt x="1994545" y="556370"/>
                  <a:pt x="1997356" y="558521"/>
                  <a:pt x="1999478" y="560988"/>
                </a:cubicBezTo>
                <a:cubicBezTo>
                  <a:pt x="2001600" y="563454"/>
                  <a:pt x="2002662" y="566408"/>
                  <a:pt x="2002662" y="569850"/>
                </a:cubicBezTo>
                <a:cubicBezTo>
                  <a:pt x="2002662" y="572833"/>
                  <a:pt x="2002088" y="575471"/>
                  <a:pt x="2000941" y="577766"/>
                </a:cubicBezTo>
                <a:cubicBezTo>
                  <a:pt x="1999794" y="580060"/>
                  <a:pt x="1998102" y="581953"/>
                  <a:pt x="1995864" y="583445"/>
                </a:cubicBezTo>
                <a:cubicBezTo>
                  <a:pt x="1993627" y="584936"/>
                  <a:pt x="1990989" y="586083"/>
                  <a:pt x="1987949" y="586886"/>
                </a:cubicBezTo>
                <a:cubicBezTo>
                  <a:pt x="1984908" y="587689"/>
                  <a:pt x="1981438" y="588091"/>
                  <a:pt x="1977538" y="588091"/>
                </a:cubicBezTo>
                <a:cubicBezTo>
                  <a:pt x="1971343" y="588091"/>
                  <a:pt x="1965807" y="587345"/>
                  <a:pt x="1960932" y="585854"/>
                </a:cubicBezTo>
                <a:cubicBezTo>
                  <a:pt x="1956056" y="584362"/>
                  <a:pt x="1951783" y="582756"/>
                  <a:pt x="1948112" y="581035"/>
                </a:cubicBezTo>
                <a:cubicBezTo>
                  <a:pt x="1944440" y="579315"/>
                  <a:pt x="1941372" y="577737"/>
                  <a:pt x="1938905" y="576303"/>
                </a:cubicBezTo>
                <a:cubicBezTo>
                  <a:pt x="1936439" y="574869"/>
                  <a:pt x="1934574" y="574152"/>
                  <a:pt x="1933312" y="574152"/>
                </a:cubicBezTo>
                <a:cubicBezTo>
                  <a:pt x="1932280" y="574152"/>
                  <a:pt x="1931420" y="574353"/>
                  <a:pt x="1930731" y="574754"/>
                </a:cubicBezTo>
                <a:cubicBezTo>
                  <a:pt x="1930043" y="575156"/>
                  <a:pt x="1929469" y="575959"/>
                  <a:pt x="1929010" y="577164"/>
                </a:cubicBezTo>
                <a:cubicBezTo>
                  <a:pt x="1928551" y="578368"/>
                  <a:pt x="1928207" y="579974"/>
                  <a:pt x="1927978" y="581982"/>
                </a:cubicBezTo>
                <a:cubicBezTo>
                  <a:pt x="1927748" y="583990"/>
                  <a:pt x="1927634" y="586657"/>
                  <a:pt x="1927634" y="589984"/>
                </a:cubicBezTo>
                <a:close/>
                <a:moveTo>
                  <a:pt x="1795205" y="467977"/>
                </a:moveTo>
                <a:cubicBezTo>
                  <a:pt x="1795205" y="474287"/>
                  <a:pt x="1795778" y="478790"/>
                  <a:pt x="1796925" y="481486"/>
                </a:cubicBezTo>
                <a:cubicBezTo>
                  <a:pt x="1798073" y="484182"/>
                  <a:pt x="1799736" y="485530"/>
                  <a:pt x="1801916" y="485530"/>
                </a:cubicBezTo>
                <a:lnTo>
                  <a:pt x="1820329" y="485530"/>
                </a:lnTo>
                <a:lnTo>
                  <a:pt x="1820329" y="564171"/>
                </a:lnTo>
                <a:cubicBezTo>
                  <a:pt x="1820329" y="573579"/>
                  <a:pt x="1821304" y="581724"/>
                  <a:pt x="1823254" y="588607"/>
                </a:cubicBezTo>
                <a:cubicBezTo>
                  <a:pt x="1825204" y="595490"/>
                  <a:pt x="1828244" y="601198"/>
                  <a:pt x="1832374" y="605729"/>
                </a:cubicBezTo>
                <a:cubicBezTo>
                  <a:pt x="1836504" y="610261"/>
                  <a:pt x="1841724" y="613616"/>
                  <a:pt x="1848034" y="615796"/>
                </a:cubicBezTo>
                <a:cubicBezTo>
                  <a:pt x="1854344" y="617976"/>
                  <a:pt x="1861801" y="619066"/>
                  <a:pt x="1870405" y="619066"/>
                </a:cubicBezTo>
                <a:cubicBezTo>
                  <a:pt x="1873617" y="619066"/>
                  <a:pt x="1876800" y="618894"/>
                  <a:pt x="1879955" y="618549"/>
                </a:cubicBezTo>
                <a:cubicBezTo>
                  <a:pt x="1883110" y="618205"/>
                  <a:pt x="1886036" y="617718"/>
                  <a:pt x="1888731" y="617087"/>
                </a:cubicBezTo>
                <a:cubicBezTo>
                  <a:pt x="1891427" y="616456"/>
                  <a:pt x="1893779" y="615710"/>
                  <a:pt x="1895787" y="614850"/>
                </a:cubicBezTo>
                <a:cubicBezTo>
                  <a:pt x="1897794" y="613989"/>
                  <a:pt x="1899315" y="613014"/>
                  <a:pt x="1900347" y="611924"/>
                </a:cubicBezTo>
                <a:cubicBezTo>
                  <a:pt x="1901380" y="610834"/>
                  <a:pt x="1902211" y="608941"/>
                  <a:pt x="1902842" y="606246"/>
                </a:cubicBezTo>
                <a:cubicBezTo>
                  <a:pt x="1903473" y="603550"/>
                  <a:pt x="1903789" y="599678"/>
                  <a:pt x="1903789" y="594630"/>
                </a:cubicBezTo>
                <a:cubicBezTo>
                  <a:pt x="1903789" y="591418"/>
                  <a:pt x="1903645" y="588779"/>
                  <a:pt x="1903358" y="586714"/>
                </a:cubicBezTo>
                <a:cubicBezTo>
                  <a:pt x="1903072" y="584649"/>
                  <a:pt x="1902756" y="583014"/>
                  <a:pt x="1902412" y="581810"/>
                </a:cubicBezTo>
                <a:cubicBezTo>
                  <a:pt x="1902068" y="580605"/>
                  <a:pt x="1901580" y="579802"/>
                  <a:pt x="1900949" y="579401"/>
                </a:cubicBezTo>
                <a:cubicBezTo>
                  <a:pt x="1900318" y="578999"/>
                  <a:pt x="1899659" y="578798"/>
                  <a:pt x="1898970" y="578798"/>
                </a:cubicBezTo>
                <a:cubicBezTo>
                  <a:pt x="1898167" y="578798"/>
                  <a:pt x="1897278" y="578999"/>
                  <a:pt x="1896303" y="579401"/>
                </a:cubicBezTo>
                <a:cubicBezTo>
                  <a:pt x="1895328" y="579802"/>
                  <a:pt x="1894123" y="580261"/>
                  <a:pt x="1892689" y="580777"/>
                </a:cubicBezTo>
                <a:cubicBezTo>
                  <a:pt x="1891255" y="581294"/>
                  <a:pt x="1889620" y="581752"/>
                  <a:pt x="1887785" y="582154"/>
                </a:cubicBezTo>
                <a:cubicBezTo>
                  <a:pt x="1885949" y="582555"/>
                  <a:pt x="1883885" y="582756"/>
                  <a:pt x="1881590" y="582756"/>
                </a:cubicBezTo>
                <a:cubicBezTo>
                  <a:pt x="1874821" y="582756"/>
                  <a:pt x="1870118" y="580663"/>
                  <a:pt x="1867479" y="576475"/>
                </a:cubicBezTo>
                <a:cubicBezTo>
                  <a:pt x="1864841" y="572288"/>
                  <a:pt x="1863521" y="566007"/>
                  <a:pt x="1863521" y="557632"/>
                </a:cubicBezTo>
                <a:lnTo>
                  <a:pt x="1863521" y="485530"/>
                </a:lnTo>
                <a:lnTo>
                  <a:pt x="1897077" y="485530"/>
                </a:lnTo>
                <a:cubicBezTo>
                  <a:pt x="1899257" y="485530"/>
                  <a:pt x="1900921" y="484182"/>
                  <a:pt x="1902068" y="481486"/>
                </a:cubicBezTo>
                <a:cubicBezTo>
                  <a:pt x="1903215" y="478790"/>
                  <a:pt x="1903789" y="474287"/>
                  <a:pt x="1903789" y="467977"/>
                </a:cubicBezTo>
                <a:cubicBezTo>
                  <a:pt x="1903789" y="464650"/>
                  <a:pt x="1903645" y="461840"/>
                  <a:pt x="1903358" y="459545"/>
                </a:cubicBezTo>
                <a:cubicBezTo>
                  <a:pt x="1903072" y="457251"/>
                  <a:pt x="1902641" y="455444"/>
                  <a:pt x="1902068" y="454125"/>
                </a:cubicBezTo>
                <a:cubicBezTo>
                  <a:pt x="1901494" y="452805"/>
                  <a:pt x="1900777" y="451859"/>
                  <a:pt x="1899917" y="451285"/>
                </a:cubicBezTo>
                <a:cubicBezTo>
                  <a:pt x="1899056" y="450712"/>
                  <a:pt x="1898053" y="450425"/>
                  <a:pt x="1896905" y="450425"/>
                </a:cubicBezTo>
                <a:lnTo>
                  <a:pt x="1863521" y="450425"/>
                </a:lnTo>
                <a:lnTo>
                  <a:pt x="1863521" y="416180"/>
                </a:lnTo>
                <a:cubicBezTo>
                  <a:pt x="1863521" y="415033"/>
                  <a:pt x="1863177" y="414001"/>
                  <a:pt x="1862489" y="413083"/>
                </a:cubicBezTo>
                <a:cubicBezTo>
                  <a:pt x="1861801" y="412165"/>
                  <a:pt x="1860653" y="411391"/>
                  <a:pt x="1859047" y="410760"/>
                </a:cubicBezTo>
                <a:cubicBezTo>
                  <a:pt x="1857441" y="410129"/>
                  <a:pt x="1855233" y="409670"/>
                  <a:pt x="1852422" y="409383"/>
                </a:cubicBezTo>
                <a:cubicBezTo>
                  <a:pt x="1849611" y="409096"/>
                  <a:pt x="1846084" y="408953"/>
                  <a:pt x="1841839" y="408953"/>
                </a:cubicBezTo>
                <a:cubicBezTo>
                  <a:pt x="1837709" y="408953"/>
                  <a:pt x="1834239" y="409096"/>
                  <a:pt x="1831428" y="409383"/>
                </a:cubicBezTo>
                <a:cubicBezTo>
                  <a:pt x="1828617" y="409670"/>
                  <a:pt x="1826380" y="410129"/>
                  <a:pt x="1824717" y="410760"/>
                </a:cubicBezTo>
                <a:cubicBezTo>
                  <a:pt x="1823053" y="411391"/>
                  <a:pt x="1821906" y="412165"/>
                  <a:pt x="1821275" y="413083"/>
                </a:cubicBezTo>
                <a:cubicBezTo>
                  <a:pt x="1820644" y="414001"/>
                  <a:pt x="1820329" y="415033"/>
                  <a:pt x="1820329" y="416180"/>
                </a:cubicBezTo>
                <a:lnTo>
                  <a:pt x="1820329" y="450425"/>
                </a:lnTo>
                <a:lnTo>
                  <a:pt x="1802088" y="450425"/>
                </a:lnTo>
                <a:cubicBezTo>
                  <a:pt x="1800941" y="450425"/>
                  <a:pt x="1799937" y="450712"/>
                  <a:pt x="1799076" y="451285"/>
                </a:cubicBezTo>
                <a:cubicBezTo>
                  <a:pt x="1798216" y="451859"/>
                  <a:pt x="1797499" y="452805"/>
                  <a:pt x="1796925" y="454125"/>
                </a:cubicBezTo>
                <a:cubicBezTo>
                  <a:pt x="1796352" y="455444"/>
                  <a:pt x="1795922" y="457251"/>
                  <a:pt x="1795635" y="459545"/>
                </a:cubicBezTo>
                <a:cubicBezTo>
                  <a:pt x="1795348" y="461840"/>
                  <a:pt x="1795205" y="464650"/>
                  <a:pt x="1795205" y="467977"/>
                </a:cubicBezTo>
                <a:close/>
                <a:moveTo>
                  <a:pt x="1622429" y="609773"/>
                </a:moveTo>
                <a:cubicBezTo>
                  <a:pt x="1622429" y="610920"/>
                  <a:pt x="1622773" y="611924"/>
                  <a:pt x="1623462" y="612785"/>
                </a:cubicBezTo>
                <a:cubicBezTo>
                  <a:pt x="1624150" y="613645"/>
                  <a:pt x="1625326" y="614362"/>
                  <a:pt x="1626989" y="614936"/>
                </a:cubicBezTo>
                <a:cubicBezTo>
                  <a:pt x="1628653" y="615509"/>
                  <a:pt x="1630861" y="615940"/>
                  <a:pt x="1633614" y="616226"/>
                </a:cubicBezTo>
                <a:cubicBezTo>
                  <a:pt x="1636368" y="616513"/>
                  <a:pt x="1639867" y="616656"/>
                  <a:pt x="1644111" y="616656"/>
                </a:cubicBezTo>
                <a:cubicBezTo>
                  <a:pt x="1648356" y="616656"/>
                  <a:pt x="1651855" y="616513"/>
                  <a:pt x="1654609" y="616226"/>
                </a:cubicBezTo>
                <a:cubicBezTo>
                  <a:pt x="1657362" y="615940"/>
                  <a:pt x="1659570" y="615509"/>
                  <a:pt x="1661234" y="614936"/>
                </a:cubicBezTo>
                <a:cubicBezTo>
                  <a:pt x="1662897" y="614362"/>
                  <a:pt x="1664073" y="613645"/>
                  <a:pt x="1664761" y="612785"/>
                </a:cubicBezTo>
                <a:cubicBezTo>
                  <a:pt x="1665450" y="611924"/>
                  <a:pt x="1665794" y="610920"/>
                  <a:pt x="1665794" y="609773"/>
                </a:cubicBezTo>
                <a:lnTo>
                  <a:pt x="1665794" y="507728"/>
                </a:lnTo>
                <a:cubicBezTo>
                  <a:pt x="1671874" y="500042"/>
                  <a:pt x="1677725" y="494191"/>
                  <a:pt x="1683346" y="490176"/>
                </a:cubicBezTo>
                <a:cubicBezTo>
                  <a:pt x="1688968" y="486161"/>
                  <a:pt x="1694532" y="484153"/>
                  <a:pt x="1700038" y="484153"/>
                </a:cubicBezTo>
                <a:cubicBezTo>
                  <a:pt x="1704398" y="484153"/>
                  <a:pt x="1708212" y="484985"/>
                  <a:pt x="1711482" y="486648"/>
                </a:cubicBezTo>
                <a:cubicBezTo>
                  <a:pt x="1714751" y="488312"/>
                  <a:pt x="1717419" y="490663"/>
                  <a:pt x="1719484" y="493704"/>
                </a:cubicBezTo>
                <a:cubicBezTo>
                  <a:pt x="1721549" y="496744"/>
                  <a:pt x="1723126" y="500386"/>
                  <a:pt x="1724216" y="504631"/>
                </a:cubicBezTo>
                <a:cubicBezTo>
                  <a:pt x="1725306" y="508875"/>
                  <a:pt x="1725851" y="514726"/>
                  <a:pt x="1725851" y="522183"/>
                </a:cubicBezTo>
                <a:lnTo>
                  <a:pt x="1725851" y="609773"/>
                </a:lnTo>
                <a:cubicBezTo>
                  <a:pt x="1725851" y="610920"/>
                  <a:pt x="1726195" y="611924"/>
                  <a:pt x="1726883" y="612785"/>
                </a:cubicBezTo>
                <a:cubicBezTo>
                  <a:pt x="1727572" y="613645"/>
                  <a:pt x="1728719" y="614362"/>
                  <a:pt x="1730325" y="614936"/>
                </a:cubicBezTo>
                <a:cubicBezTo>
                  <a:pt x="1731931" y="615509"/>
                  <a:pt x="1734139" y="615940"/>
                  <a:pt x="1736950" y="616226"/>
                </a:cubicBezTo>
                <a:cubicBezTo>
                  <a:pt x="1739761" y="616513"/>
                  <a:pt x="1743288" y="616656"/>
                  <a:pt x="1747533" y="616656"/>
                </a:cubicBezTo>
                <a:cubicBezTo>
                  <a:pt x="1751663" y="616656"/>
                  <a:pt x="1755133" y="616513"/>
                  <a:pt x="1757944" y="616226"/>
                </a:cubicBezTo>
                <a:cubicBezTo>
                  <a:pt x="1760755" y="615940"/>
                  <a:pt x="1762963" y="615509"/>
                  <a:pt x="1764569" y="614936"/>
                </a:cubicBezTo>
                <a:cubicBezTo>
                  <a:pt x="1766175" y="614362"/>
                  <a:pt x="1767323" y="613645"/>
                  <a:pt x="1768011" y="612785"/>
                </a:cubicBezTo>
                <a:cubicBezTo>
                  <a:pt x="1768699" y="611924"/>
                  <a:pt x="1769043" y="610920"/>
                  <a:pt x="1769043" y="609773"/>
                </a:cubicBezTo>
                <a:lnTo>
                  <a:pt x="1769043" y="514956"/>
                </a:lnTo>
                <a:cubicBezTo>
                  <a:pt x="1769043" y="503828"/>
                  <a:pt x="1768068" y="494306"/>
                  <a:pt x="1766118" y="486390"/>
                </a:cubicBezTo>
                <a:cubicBezTo>
                  <a:pt x="1764168" y="478474"/>
                  <a:pt x="1760984" y="471562"/>
                  <a:pt x="1756567" y="465654"/>
                </a:cubicBezTo>
                <a:cubicBezTo>
                  <a:pt x="1752151" y="459746"/>
                  <a:pt x="1746357" y="455071"/>
                  <a:pt x="1739187" y="451629"/>
                </a:cubicBezTo>
                <a:cubicBezTo>
                  <a:pt x="1732017" y="448188"/>
                  <a:pt x="1723212" y="446467"/>
                  <a:pt x="1712772" y="446467"/>
                </a:cubicBezTo>
                <a:cubicBezTo>
                  <a:pt x="1703250" y="446467"/>
                  <a:pt x="1694101" y="448761"/>
                  <a:pt x="1685325" y="453350"/>
                </a:cubicBezTo>
                <a:cubicBezTo>
                  <a:pt x="1676549" y="457939"/>
                  <a:pt x="1667916" y="464822"/>
                  <a:pt x="1659427" y="474000"/>
                </a:cubicBezTo>
                <a:lnTo>
                  <a:pt x="1659427" y="456276"/>
                </a:lnTo>
                <a:cubicBezTo>
                  <a:pt x="1659427" y="455128"/>
                  <a:pt x="1659140" y="454125"/>
                  <a:pt x="1658566" y="453264"/>
                </a:cubicBezTo>
                <a:cubicBezTo>
                  <a:pt x="1657993" y="452404"/>
                  <a:pt x="1657046" y="451687"/>
                  <a:pt x="1655727" y="451113"/>
                </a:cubicBezTo>
                <a:cubicBezTo>
                  <a:pt x="1654408" y="450540"/>
                  <a:pt x="1652544" y="450109"/>
                  <a:pt x="1650134" y="449822"/>
                </a:cubicBezTo>
                <a:cubicBezTo>
                  <a:pt x="1647725" y="449536"/>
                  <a:pt x="1644685" y="449392"/>
                  <a:pt x="1641014" y="449392"/>
                </a:cubicBezTo>
                <a:cubicBezTo>
                  <a:pt x="1637458" y="449392"/>
                  <a:pt x="1634504" y="449536"/>
                  <a:pt x="1632152" y="449822"/>
                </a:cubicBezTo>
                <a:cubicBezTo>
                  <a:pt x="1629800" y="450109"/>
                  <a:pt x="1627878" y="450540"/>
                  <a:pt x="1626387" y="451113"/>
                </a:cubicBezTo>
                <a:cubicBezTo>
                  <a:pt x="1624896" y="451687"/>
                  <a:pt x="1623863" y="452404"/>
                  <a:pt x="1623290" y="453264"/>
                </a:cubicBezTo>
                <a:cubicBezTo>
                  <a:pt x="1622716" y="454125"/>
                  <a:pt x="1622429" y="455128"/>
                  <a:pt x="1622429" y="456276"/>
                </a:cubicBezTo>
                <a:close/>
                <a:moveTo>
                  <a:pt x="1476559" y="516160"/>
                </a:moveTo>
                <a:cubicBezTo>
                  <a:pt x="1476788" y="510768"/>
                  <a:pt x="1477620" y="505692"/>
                  <a:pt x="1479054" y="500931"/>
                </a:cubicBezTo>
                <a:cubicBezTo>
                  <a:pt x="1480488" y="496170"/>
                  <a:pt x="1482553" y="492040"/>
                  <a:pt x="1485249" y="488541"/>
                </a:cubicBezTo>
                <a:cubicBezTo>
                  <a:pt x="1487945" y="485042"/>
                  <a:pt x="1491329" y="482260"/>
                  <a:pt x="1495402" y="480195"/>
                </a:cubicBezTo>
                <a:cubicBezTo>
                  <a:pt x="1499475" y="478130"/>
                  <a:pt x="1504264" y="477098"/>
                  <a:pt x="1509771" y="477098"/>
                </a:cubicBezTo>
                <a:cubicBezTo>
                  <a:pt x="1520669" y="477098"/>
                  <a:pt x="1528729" y="480568"/>
                  <a:pt x="1533948" y="487509"/>
                </a:cubicBezTo>
                <a:cubicBezTo>
                  <a:pt x="1539168" y="494449"/>
                  <a:pt x="1541606" y="504000"/>
                  <a:pt x="1541262" y="516160"/>
                </a:cubicBezTo>
                <a:close/>
                <a:moveTo>
                  <a:pt x="1432506" y="534745"/>
                </a:moveTo>
                <a:cubicBezTo>
                  <a:pt x="1432506" y="549085"/>
                  <a:pt x="1434198" y="561590"/>
                  <a:pt x="1437582" y="572259"/>
                </a:cubicBezTo>
                <a:cubicBezTo>
                  <a:pt x="1440966" y="582928"/>
                  <a:pt x="1446100" y="591762"/>
                  <a:pt x="1452984" y="598760"/>
                </a:cubicBezTo>
                <a:cubicBezTo>
                  <a:pt x="1459867" y="605758"/>
                  <a:pt x="1468442" y="610978"/>
                  <a:pt x="1478710" y="614419"/>
                </a:cubicBezTo>
                <a:cubicBezTo>
                  <a:pt x="1488977" y="617861"/>
                  <a:pt x="1500937" y="619582"/>
                  <a:pt x="1514589" y="619582"/>
                </a:cubicBezTo>
                <a:cubicBezTo>
                  <a:pt x="1522161" y="619582"/>
                  <a:pt x="1529274" y="619094"/>
                  <a:pt x="1535927" y="618119"/>
                </a:cubicBezTo>
                <a:cubicBezTo>
                  <a:pt x="1542581" y="617144"/>
                  <a:pt x="1548489" y="615997"/>
                  <a:pt x="1553652" y="614678"/>
                </a:cubicBezTo>
                <a:cubicBezTo>
                  <a:pt x="1558814" y="613358"/>
                  <a:pt x="1563059" y="612010"/>
                  <a:pt x="1566386" y="610634"/>
                </a:cubicBezTo>
                <a:cubicBezTo>
                  <a:pt x="1569713" y="609257"/>
                  <a:pt x="1571749" y="608167"/>
                  <a:pt x="1572495" y="607364"/>
                </a:cubicBezTo>
                <a:cubicBezTo>
                  <a:pt x="1573241" y="606561"/>
                  <a:pt x="1573843" y="605729"/>
                  <a:pt x="1574302" y="604869"/>
                </a:cubicBezTo>
                <a:cubicBezTo>
                  <a:pt x="1574761" y="604008"/>
                  <a:pt x="1575105" y="602947"/>
                  <a:pt x="1575334" y="601685"/>
                </a:cubicBezTo>
                <a:cubicBezTo>
                  <a:pt x="1575564" y="600423"/>
                  <a:pt x="1575736" y="598903"/>
                  <a:pt x="1575851" y="597125"/>
                </a:cubicBezTo>
                <a:cubicBezTo>
                  <a:pt x="1575965" y="595347"/>
                  <a:pt x="1576023" y="593196"/>
                  <a:pt x="1576023" y="590672"/>
                </a:cubicBezTo>
                <a:cubicBezTo>
                  <a:pt x="1576023" y="587804"/>
                  <a:pt x="1575937" y="585424"/>
                  <a:pt x="1575765" y="583531"/>
                </a:cubicBezTo>
                <a:cubicBezTo>
                  <a:pt x="1575592" y="581638"/>
                  <a:pt x="1575277" y="580175"/>
                  <a:pt x="1574818" y="579142"/>
                </a:cubicBezTo>
                <a:cubicBezTo>
                  <a:pt x="1574359" y="578110"/>
                  <a:pt x="1573786" y="577393"/>
                  <a:pt x="1573097" y="576991"/>
                </a:cubicBezTo>
                <a:cubicBezTo>
                  <a:pt x="1572409" y="576590"/>
                  <a:pt x="1571548" y="576389"/>
                  <a:pt x="1570516" y="576389"/>
                </a:cubicBezTo>
                <a:cubicBezTo>
                  <a:pt x="1568795" y="576389"/>
                  <a:pt x="1566558" y="576934"/>
                  <a:pt x="1563805" y="578024"/>
                </a:cubicBezTo>
                <a:cubicBezTo>
                  <a:pt x="1561051" y="579114"/>
                  <a:pt x="1557581" y="580318"/>
                  <a:pt x="1553394" y="581638"/>
                </a:cubicBezTo>
                <a:cubicBezTo>
                  <a:pt x="1549206" y="582957"/>
                  <a:pt x="1544245" y="584162"/>
                  <a:pt x="1538509" y="585251"/>
                </a:cubicBezTo>
                <a:cubicBezTo>
                  <a:pt x="1532773" y="586341"/>
                  <a:pt x="1526119" y="586886"/>
                  <a:pt x="1518547" y="586886"/>
                </a:cubicBezTo>
                <a:cubicBezTo>
                  <a:pt x="1511090" y="586886"/>
                  <a:pt x="1504694" y="585911"/>
                  <a:pt x="1499360" y="583961"/>
                </a:cubicBezTo>
                <a:cubicBezTo>
                  <a:pt x="1494025" y="582011"/>
                  <a:pt x="1489666" y="579171"/>
                  <a:pt x="1486282" y="575443"/>
                </a:cubicBezTo>
                <a:cubicBezTo>
                  <a:pt x="1482897" y="571714"/>
                  <a:pt x="1480431" y="567183"/>
                  <a:pt x="1478882" y="561848"/>
                </a:cubicBezTo>
                <a:cubicBezTo>
                  <a:pt x="1477333" y="556514"/>
                  <a:pt x="1476559" y="550577"/>
                  <a:pt x="1476559" y="544038"/>
                </a:cubicBezTo>
                <a:lnTo>
                  <a:pt x="1570000" y="544038"/>
                </a:lnTo>
                <a:cubicBezTo>
                  <a:pt x="1574130" y="544038"/>
                  <a:pt x="1577371" y="542776"/>
                  <a:pt x="1579722" y="540252"/>
                </a:cubicBezTo>
                <a:cubicBezTo>
                  <a:pt x="1582074" y="537728"/>
                  <a:pt x="1583250" y="533827"/>
                  <a:pt x="1583250" y="528550"/>
                </a:cubicBezTo>
                <a:lnTo>
                  <a:pt x="1583250" y="521667"/>
                </a:lnTo>
                <a:cubicBezTo>
                  <a:pt x="1583250" y="510883"/>
                  <a:pt x="1581873" y="500902"/>
                  <a:pt x="1579120" y="491725"/>
                </a:cubicBezTo>
                <a:cubicBezTo>
                  <a:pt x="1576367" y="482547"/>
                  <a:pt x="1572065" y="474602"/>
                  <a:pt x="1566214" y="467891"/>
                </a:cubicBezTo>
                <a:cubicBezTo>
                  <a:pt x="1560363" y="461180"/>
                  <a:pt x="1552878" y="455931"/>
                  <a:pt x="1543757" y="452146"/>
                </a:cubicBezTo>
                <a:cubicBezTo>
                  <a:pt x="1534637" y="448360"/>
                  <a:pt x="1523652" y="446467"/>
                  <a:pt x="1510803" y="446467"/>
                </a:cubicBezTo>
                <a:cubicBezTo>
                  <a:pt x="1498643" y="446467"/>
                  <a:pt x="1487716" y="448475"/>
                  <a:pt x="1478022" y="452490"/>
                </a:cubicBezTo>
                <a:cubicBezTo>
                  <a:pt x="1468328" y="456505"/>
                  <a:pt x="1460096" y="462327"/>
                  <a:pt x="1453328" y="469956"/>
                </a:cubicBezTo>
                <a:cubicBezTo>
                  <a:pt x="1446559" y="477585"/>
                  <a:pt x="1441397" y="486878"/>
                  <a:pt x="1437840" y="497834"/>
                </a:cubicBezTo>
                <a:cubicBezTo>
                  <a:pt x="1434284" y="508789"/>
                  <a:pt x="1432506" y="521093"/>
                  <a:pt x="1432506" y="534745"/>
                </a:cubicBezTo>
                <a:close/>
                <a:moveTo>
                  <a:pt x="1355729" y="609773"/>
                </a:moveTo>
                <a:cubicBezTo>
                  <a:pt x="1355729" y="610920"/>
                  <a:pt x="1356073" y="611924"/>
                  <a:pt x="1356762" y="612785"/>
                </a:cubicBezTo>
                <a:cubicBezTo>
                  <a:pt x="1357450" y="613645"/>
                  <a:pt x="1358626" y="614362"/>
                  <a:pt x="1360289" y="614936"/>
                </a:cubicBezTo>
                <a:cubicBezTo>
                  <a:pt x="1361953" y="615509"/>
                  <a:pt x="1364161" y="615940"/>
                  <a:pt x="1366914" y="616226"/>
                </a:cubicBezTo>
                <a:cubicBezTo>
                  <a:pt x="1369668" y="616513"/>
                  <a:pt x="1373167" y="616656"/>
                  <a:pt x="1377411" y="616656"/>
                </a:cubicBezTo>
                <a:cubicBezTo>
                  <a:pt x="1381656" y="616656"/>
                  <a:pt x="1385155" y="616513"/>
                  <a:pt x="1387908" y="616226"/>
                </a:cubicBezTo>
                <a:cubicBezTo>
                  <a:pt x="1390662" y="615940"/>
                  <a:pt x="1392870" y="615509"/>
                  <a:pt x="1394534" y="614936"/>
                </a:cubicBezTo>
                <a:cubicBezTo>
                  <a:pt x="1396197" y="614362"/>
                  <a:pt x="1397373" y="613645"/>
                  <a:pt x="1398061" y="612785"/>
                </a:cubicBezTo>
                <a:cubicBezTo>
                  <a:pt x="1398750" y="611924"/>
                  <a:pt x="1399094" y="610920"/>
                  <a:pt x="1399094" y="609773"/>
                </a:cubicBezTo>
                <a:lnTo>
                  <a:pt x="1399094" y="383485"/>
                </a:lnTo>
                <a:cubicBezTo>
                  <a:pt x="1399094" y="382337"/>
                  <a:pt x="1398750" y="381305"/>
                  <a:pt x="1398061" y="380387"/>
                </a:cubicBezTo>
                <a:cubicBezTo>
                  <a:pt x="1397373" y="379469"/>
                  <a:pt x="1396197" y="378695"/>
                  <a:pt x="1394534" y="378064"/>
                </a:cubicBezTo>
                <a:cubicBezTo>
                  <a:pt x="1392870" y="377433"/>
                  <a:pt x="1390662" y="376946"/>
                  <a:pt x="1387908" y="376601"/>
                </a:cubicBezTo>
                <a:cubicBezTo>
                  <a:pt x="1385155" y="376257"/>
                  <a:pt x="1381656" y="376085"/>
                  <a:pt x="1377411" y="376085"/>
                </a:cubicBezTo>
                <a:cubicBezTo>
                  <a:pt x="1373167" y="376085"/>
                  <a:pt x="1369668" y="376257"/>
                  <a:pt x="1366914" y="376601"/>
                </a:cubicBezTo>
                <a:cubicBezTo>
                  <a:pt x="1364161" y="376946"/>
                  <a:pt x="1361953" y="377433"/>
                  <a:pt x="1360289" y="378064"/>
                </a:cubicBezTo>
                <a:cubicBezTo>
                  <a:pt x="1358626" y="378695"/>
                  <a:pt x="1357450" y="379469"/>
                  <a:pt x="1356762" y="380387"/>
                </a:cubicBezTo>
                <a:cubicBezTo>
                  <a:pt x="1356073" y="381305"/>
                  <a:pt x="1355729" y="382337"/>
                  <a:pt x="1355729" y="383485"/>
                </a:cubicBezTo>
                <a:close/>
                <a:moveTo>
                  <a:pt x="1217147" y="568301"/>
                </a:moveTo>
                <a:cubicBezTo>
                  <a:pt x="1217147" y="564516"/>
                  <a:pt x="1217864" y="561160"/>
                  <a:pt x="1219298" y="558234"/>
                </a:cubicBezTo>
                <a:cubicBezTo>
                  <a:pt x="1220732" y="555309"/>
                  <a:pt x="1222998" y="552814"/>
                  <a:pt x="1226095" y="550749"/>
                </a:cubicBezTo>
                <a:cubicBezTo>
                  <a:pt x="1229193" y="548684"/>
                  <a:pt x="1233208" y="547135"/>
                  <a:pt x="1238141" y="546103"/>
                </a:cubicBezTo>
                <a:cubicBezTo>
                  <a:pt x="1243074" y="545070"/>
                  <a:pt x="1249040" y="544554"/>
                  <a:pt x="1256037" y="544554"/>
                </a:cubicBezTo>
                <a:lnTo>
                  <a:pt x="1272557" y="544554"/>
                </a:lnTo>
                <a:lnTo>
                  <a:pt x="1272557" y="570710"/>
                </a:lnTo>
                <a:cubicBezTo>
                  <a:pt x="1267280" y="576676"/>
                  <a:pt x="1262089" y="581208"/>
                  <a:pt x="1256984" y="584305"/>
                </a:cubicBezTo>
                <a:cubicBezTo>
                  <a:pt x="1251879" y="587402"/>
                  <a:pt x="1246286" y="588951"/>
                  <a:pt x="1240206" y="588951"/>
                </a:cubicBezTo>
                <a:cubicBezTo>
                  <a:pt x="1232978" y="588951"/>
                  <a:pt x="1227328" y="587116"/>
                  <a:pt x="1223256" y="583445"/>
                </a:cubicBezTo>
                <a:cubicBezTo>
                  <a:pt x="1219183" y="579774"/>
                  <a:pt x="1217147" y="574726"/>
                  <a:pt x="1217147" y="568301"/>
                </a:cubicBezTo>
                <a:close/>
                <a:moveTo>
                  <a:pt x="1174815" y="569678"/>
                </a:moveTo>
                <a:cubicBezTo>
                  <a:pt x="1174815" y="577938"/>
                  <a:pt x="1176191" y="585165"/>
                  <a:pt x="1178945" y="591360"/>
                </a:cubicBezTo>
                <a:cubicBezTo>
                  <a:pt x="1181698" y="597555"/>
                  <a:pt x="1185570" y="602746"/>
                  <a:pt x="1190560" y="606934"/>
                </a:cubicBezTo>
                <a:cubicBezTo>
                  <a:pt x="1195550" y="611121"/>
                  <a:pt x="1201459" y="614276"/>
                  <a:pt x="1208285" y="616398"/>
                </a:cubicBezTo>
                <a:cubicBezTo>
                  <a:pt x="1215111" y="618521"/>
                  <a:pt x="1222596" y="619582"/>
                  <a:pt x="1230741" y="619582"/>
                </a:cubicBezTo>
                <a:cubicBezTo>
                  <a:pt x="1240607" y="619582"/>
                  <a:pt x="1249584" y="617689"/>
                  <a:pt x="1257672" y="613903"/>
                </a:cubicBezTo>
                <a:cubicBezTo>
                  <a:pt x="1265760" y="610117"/>
                  <a:pt x="1272959" y="604840"/>
                  <a:pt x="1279269" y="598072"/>
                </a:cubicBezTo>
                <a:lnTo>
                  <a:pt x="1279269" y="610289"/>
                </a:lnTo>
                <a:cubicBezTo>
                  <a:pt x="1279269" y="611896"/>
                  <a:pt x="1279756" y="613157"/>
                  <a:pt x="1280731" y="614075"/>
                </a:cubicBezTo>
                <a:cubicBezTo>
                  <a:pt x="1281706" y="614993"/>
                  <a:pt x="1283370" y="615653"/>
                  <a:pt x="1285722" y="616054"/>
                </a:cubicBezTo>
                <a:cubicBezTo>
                  <a:pt x="1288074" y="616456"/>
                  <a:pt x="1291831" y="616656"/>
                  <a:pt x="1296993" y="616656"/>
                </a:cubicBezTo>
                <a:cubicBezTo>
                  <a:pt x="1301811" y="616656"/>
                  <a:pt x="1305454" y="616456"/>
                  <a:pt x="1307920" y="616054"/>
                </a:cubicBezTo>
                <a:cubicBezTo>
                  <a:pt x="1310387" y="615653"/>
                  <a:pt x="1312194" y="614993"/>
                  <a:pt x="1313341" y="614075"/>
                </a:cubicBezTo>
                <a:cubicBezTo>
                  <a:pt x="1314488" y="613157"/>
                  <a:pt x="1315062" y="611896"/>
                  <a:pt x="1315062" y="610289"/>
                </a:cubicBezTo>
                <a:lnTo>
                  <a:pt x="1315062" y="507040"/>
                </a:lnTo>
                <a:cubicBezTo>
                  <a:pt x="1315062" y="496486"/>
                  <a:pt x="1313800" y="487365"/>
                  <a:pt x="1311276" y="479679"/>
                </a:cubicBezTo>
                <a:cubicBezTo>
                  <a:pt x="1308752" y="471992"/>
                  <a:pt x="1304737" y="465711"/>
                  <a:pt x="1299230" y="460836"/>
                </a:cubicBezTo>
                <a:cubicBezTo>
                  <a:pt x="1293724" y="455960"/>
                  <a:pt x="1286697" y="452346"/>
                  <a:pt x="1278150" y="449995"/>
                </a:cubicBezTo>
                <a:cubicBezTo>
                  <a:pt x="1269603" y="447643"/>
                  <a:pt x="1259307" y="446467"/>
                  <a:pt x="1247261" y="446467"/>
                </a:cubicBezTo>
                <a:cubicBezTo>
                  <a:pt x="1240493" y="446467"/>
                  <a:pt x="1233925" y="447012"/>
                  <a:pt x="1227558" y="448102"/>
                </a:cubicBezTo>
                <a:cubicBezTo>
                  <a:pt x="1221191" y="449192"/>
                  <a:pt x="1215311" y="450597"/>
                  <a:pt x="1209919" y="452318"/>
                </a:cubicBezTo>
                <a:cubicBezTo>
                  <a:pt x="1204527" y="454038"/>
                  <a:pt x="1199824" y="455903"/>
                  <a:pt x="1195809" y="457910"/>
                </a:cubicBezTo>
                <a:cubicBezTo>
                  <a:pt x="1191793" y="459918"/>
                  <a:pt x="1188983" y="461754"/>
                  <a:pt x="1187377" y="463417"/>
                </a:cubicBezTo>
                <a:cubicBezTo>
                  <a:pt x="1185770" y="465080"/>
                  <a:pt x="1184681" y="466945"/>
                  <a:pt x="1184107" y="469010"/>
                </a:cubicBezTo>
                <a:cubicBezTo>
                  <a:pt x="1183533" y="471075"/>
                  <a:pt x="1183247" y="473885"/>
                  <a:pt x="1183247" y="477442"/>
                </a:cubicBezTo>
                <a:cubicBezTo>
                  <a:pt x="1183247" y="480080"/>
                  <a:pt x="1183419" y="482489"/>
                  <a:pt x="1183763" y="484669"/>
                </a:cubicBezTo>
                <a:cubicBezTo>
                  <a:pt x="1184107" y="486849"/>
                  <a:pt x="1184595" y="488684"/>
                  <a:pt x="1185226" y="490176"/>
                </a:cubicBezTo>
                <a:cubicBezTo>
                  <a:pt x="1185857" y="491667"/>
                  <a:pt x="1186660" y="492814"/>
                  <a:pt x="1187635" y="493617"/>
                </a:cubicBezTo>
                <a:cubicBezTo>
                  <a:pt x="1188610" y="494421"/>
                  <a:pt x="1189728" y="494822"/>
                  <a:pt x="1190990" y="494822"/>
                </a:cubicBezTo>
                <a:cubicBezTo>
                  <a:pt x="1192826" y="494822"/>
                  <a:pt x="1195206" y="494019"/>
                  <a:pt x="1198132" y="492413"/>
                </a:cubicBezTo>
                <a:cubicBezTo>
                  <a:pt x="1201057" y="490807"/>
                  <a:pt x="1204700" y="489029"/>
                  <a:pt x="1209059" y="487078"/>
                </a:cubicBezTo>
                <a:cubicBezTo>
                  <a:pt x="1213418" y="485128"/>
                  <a:pt x="1218437" y="483350"/>
                  <a:pt x="1224116" y="481744"/>
                </a:cubicBezTo>
                <a:cubicBezTo>
                  <a:pt x="1229795" y="480138"/>
                  <a:pt x="1236248" y="479335"/>
                  <a:pt x="1243475" y="479335"/>
                </a:cubicBezTo>
                <a:cubicBezTo>
                  <a:pt x="1248982" y="479335"/>
                  <a:pt x="1253600" y="479908"/>
                  <a:pt x="1257328" y="481055"/>
                </a:cubicBezTo>
                <a:cubicBezTo>
                  <a:pt x="1261057" y="482203"/>
                  <a:pt x="1264039" y="483981"/>
                  <a:pt x="1266276" y="486390"/>
                </a:cubicBezTo>
                <a:cubicBezTo>
                  <a:pt x="1268513" y="488799"/>
                  <a:pt x="1270120" y="491811"/>
                  <a:pt x="1271095" y="495424"/>
                </a:cubicBezTo>
                <a:cubicBezTo>
                  <a:pt x="1272070" y="499038"/>
                  <a:pt x="1272557" y="503254"/>
                  <a:pt x="1272557" y="508072"/>
                </a:cubicBezTo>
                <a:lnTo>
                  <a:pt x="1272557" y="517365"/>
                </a:lnTo>
                <a:lnTo>
                  <a:pt x="1257586" y="517365"/>
                </a:lnTo>
                <a:cubicBezTo>
                  <a:pt x="1243934" y="517365"/>
                  <a:pt x="1231946" y="518397"/>
                  <a:pt x="1221621" y="520462"/>
                </a:cubicBezTo>
                <a:cubicBezTo>
                  <a:pt x="1211296" y="522527"/>
                  <a:pt x="1202663" y="525711"/>
                  <a:pt x="1195723" y="530013"/>
                </a:cubicBezTo>
                <a:cubicBezTo>
                  <a:pt x="1188782" y="534315"/>
                  <a:pt x="1183562" y="539764"/>
                  <a:pt x="1180063" y="546361"/>
                </a:cubicBezTo>
                <a:cubicBezTo>
                  <a:pt x="1176564" y="552957"/>
                  <a:pt x="1174815" y="560730"/>
                  <a:pt x="1174815" y="569678"/>
                </a:cubicBezTo>
                <a:close/>
                <a:moveTo>
                  <a:pt x="1021787" y="411534"/>
                </a:moveTo>
                <a:cubicBezTo>
                  <a:pt x="1021787" y="414861"/>
                  <a:pt x="1021930" y="417700"/>
                  <a:pt x="1022217" y="420052"/>
                </a:cubicBezTo>
                <a:cubicBezTo>
                  <a:pt x="1022504" y="422404"/>
                  <a:pt x="1022934" y="424297"/>
                  <a:pt x="1023507" y="425731"/>
                </a:cubicBezTo>
                <a:cubicBezTo>
                  <a:pt x="1024081" y="427165"/>
                  <a:pt x="1024769" y="428226"/>
                  <a:pt x="1025572" y="428914"/>
                </a:cubicBezTo>
                <a:cubicBezTo>
                  <a:pt x="1026376" y="429603"/>
                  <a:pt x="1027351" y="429947"/>
                  <a:pt x="1028498" y="429947"/>
                </a:cubicBezTo>
                <a:lnTo>
                  <a:pt x="1084253" y="429947"/>
                </a:lnTo>
                <a:lnTo>
                  <a:pt x="1084253" y="609429"/>
                </a:lnTo>
                <a:cubicBezTo>
                  <a:pt x="1084253" y="610576"/>
                  <a:pt x="1084625" y="611609"/>
                  <a:pt x="1085371" y="612526"/>
                </a:cubicBezTo>
                <a:cubicBezTo>
                  <a:pt x="1086117" y="613444"/>
                  <a:pt x="1087350" y="614190"/>
                  <a:pt x="1089071" y="614764"/>
                </a:cubicBezTo>
                <a:cubicBezTo>
                  <a:pt x="1090792" y="615337"/>
                  <a:pt x="1093115" y="615796"/>
                  <a:pt x="1096040" y="616140"/>
                </a:cubicBezTo>
                <a:cubicBezTo>
                  <a:pt x="1098966" y="616484"/>
                  <a:pt x="1102608" y="616656"/>
                  <a:pt x="1106968" y="616656"/>
                </a:cubicBezTo>
                <a:cubicBezTo>
                  <a:pt x="1111327" y="616656"/>
                  <a:pt x="1114969" y="616484"/>
                  <a:pt x="1117895" y="616140"/>
                </a:cubicBezTo>
                <a:cubicBezTo>
                  <a:pt x="1120820" y="615796"/>
                  <a:pt x="1123143" y="615337"/>
                  <a:pt x="1124864" y="614764"/>
                </a:cubicBezTo>
                <a:cubicBezTo>
                  <a:pt x="1126585" y="614190"/>
                  <a:pt x="1127818" y="613444"/>
                  <a:pt x="1128564" y="612526"/>
                </a:cubicBezTo>
                <a:cubicBezTo>
                  <a:pt x="1129310" y="611609"/>
                  <a:pt x="1129682" y="610576"/>
                  <a:pt x="1129682" y="609429"/>
                </a:cubicBezTo>
                <a:lnTo>
                  <a:pt x="1129682" y="429947"/>
                </a:lnTo>
                <a:lnTo>
                  <a:pt x="1185437" y="429947"/>
                </a:lnTo>
                <a:cubicBezTo>
                  <a:pt x="1186470" y="429947"/>
                  <a:pt x="1187416" y="429603"/>
                  <a:pt x="1188276" y="428914"/>
                </a:cubicBezTo>
                <a:cubicBezTo>
                  <a:pt x="1189137" y="428226"/>
                  <a:pt x="1189854" y="427165"/>
                  <a:pt x="1190428" y="425731"/>
                </a:cubicBezTo>
                <a:cubicBezTo>
                  <a:pt x="1191001" y="424297"/>
                  <a:pt x="1191431" y="422404"/>
                  <a:pt x="1191718" y="420052"/>
                </a:cubicBezTo>
                <a:cubicBezTo>
                  <a:pt x="1192005" y="417700"/>
                  <a:pt x="1192148" y="414861"/>
                  <a:pt x="1192148" y="411534"/>
                </a:cubicBezTo>
                <a:cubicBezTo>
                  <a:pt x="1192148" y="408092"/>
                  <a:pt x="1192005" y="405167"/>
                  <a:pt x="1191718" y="402758"/>
                </a:cubicBezTo>
                <a:cubicBezTo>
                  <a:pt x="1191431" y="400349"/>
                  <a:pt x="1191001" y="398427"/>
                  <a:pt x="1190428" y="396993"/>
                </a:cubicBezTo>
                <a:cubicBezTo>
                  <a:pt x="1189854" y="395559"/>
                  <a:pt x="1189137" y="394527"/>
                  <a:pt x="1188276" y="393896"/>
                </a:cubicBezTo>
                <a:cubicBezTo>
                  <a:pt x="1187416" y="393265"/>
                  <a:pt x="1186470" y="392949"/>
                  <a:pt x="1185437" y="392949"/>
                </a:cubicBezTo>
                <a:lnTo>
                  <a:pt x="1028498" y="392949"/>
                </a:lnTo>
                <a:cubicBezTo>
                  <a:pt x="1027351" y="392949"/>
                  <a:pt x="1026376" y="393265"/>
                  <a:pt x="1025572" y="393896"/>
                </a:cubicBezTo>
                <a:cubicBezTo>
                  <a:pt x="1024769" y="394527"/>
                  <a:pt x="1024081" y="395559"/>
                  <a:pt x="1023507" y="396993"/>
                </a:cubicBezTo>
                <a:cubicBezTo>
                  <a:pt x="1022934" y="398427"/>
                  <a:pt x="1022504" y="400349"/>
                  <a:pt x="1022217" y="402758"/>
                </a:cubicBezTo>
                <a:cubicBezTo>
                  <a:pt x="1021930" y="405167"/>
                  <a:pt x="1021787" y="408092"/>
                  <a:pt x="1021787" y="411534"/>
                </a:cubicBezTo>
                <a:close/>
                <a:moveTo>
                  <a:pt x="0" y="552082"/>
                </a:moveTo>
                <a:lnTo>
                  <a:pt x="1553106" y="0"/>
                </a:lnTo>
                <a:lnTo>
                  <a:pt x="3106211" y="552082"/>
                </a:lnTo>
                <a:lnTo>
                  <a:pt x="2787405" y="552082"/>
                </a:lnTo>
                <a:lnTo>
                  <a:pt x="2787405" y="772672"/>
                </a:lnTo>
                <a:lnTo>
                  <a:pt x="318806" y="772672"/>
                </a:lnTo>
                <a:lnTo>
                  <a:pt x="318806" y="552082"/>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tilium"/>
              <a:cs typeface="Calibri"/>
              <a:sym typeface="Calibri" panose="020F0502020204030204" pitchFamily="34" charset="0"/>
            </a:endParaRPr>
          </a:p>
        </p:txBody>
      </p:sp>
      <p:sp>
        <p:nvSpPr>
          <p:cNvPr id="40" name="Title 1">
            <a:extLst>
              <a:ext uri="{FF2B5EF4-FFF2-40B4-BE49-F238E27FC236}">
                <a16:creationId xmlns:a16="http://schemas.microsoft.com/office/drawing/2014/main" id="{8850C9D6-C2AB-A741-8AA3-40E5DAC0DEB8}"/>
              </a:ext>
            </a:extLst>
          </p:cNvPr>
          <p:cNvSpPr txBox="1">
            <a:spLocks/>
          </p:cNvSpPr>
          <p:nvPr/>
        </p:nvSpPr>
        <p:spPr>
          <a:xfrm>
            <a:off x="0" y="5170907"/>
            <a:ext cx="12192000" cy="627100"/>
          </a:xfrm>
          <a:prstGeom prst="rect">
            <a:avLst/>
          </a:prstGeom>
          <a:solidFill>
            <a:schemeClr val="tx1">
              <a:lumMod val="85000"/>
              <a:lumOff val="15000"/>
            </a:schemeClr>
          </a:solidFill>
          <a:ln>
            <a:noFill/>
          </a:ln>
        </p:spPr>
        <p:txBody>
          <a:bodyPr vert="horz" lIns="0" tIns="0" rIns="0" bIns="0" rtlCol="0" anchor="ctr" anchorCtr="0">
            <a:normAutofit/>
          </a:bodyPr>
          <a:lst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3200" b="1" i="0" u="none" strike="noStrike" kern="1200" cap="none" spc="0" normalizeH="0" baseline="0" noProof="0">
              <a:ln>
                <a:noFill/>
              </a:ln>
              <a:solidFill>
                <a:srgbClr val="FFFFFF"/>
              </a:solidFill>
              <a:effectLst/>
              <a:uLnTx/>
              <a:uFillTx/>
              <a:latin typeface="Titilium"/>
              <a:sym typeface="Calibri" panose="020F0502020204030204" pitchFamily="34" charset="0"/>
            </a:endParaRPr>
          </a:p>
        </p:txBody>
      </p:sp>
      <p:grpSp>
        <p:nvGrpSpPr>
          <p:cNvPr id="50" name="Gruppierung 14">
            <a:extLst>
              <a:ext uri="{FF2B5EF4-FFF2-40B4-BE49-F238E27FC236}">
                <a16:creationId xmlns:a16="http://schemas.microsoft.com/office/drawing/2014/main" id="{DE3E6261-114D-45B8-B9F6-31503BF6E675}"/>
              </a:ext>
            </a:extLst>
          </p:cNvPr>
          <p:cNvGrpSpPr/>
          <p:nvPr/>
        </p:nvGrpSpPr>
        <p:grpSpPr>
          <a:xfrm>
            <a:off x="-24680" y="1967021"/>
            <a:ext cx="3014351" cy="2742724"/>
            <a:chOff x="342061" y="3665704"/>
            <a:chExt cx="2837826" cy="2291451"/>
          </a:xfrm>
        </p:grpSpPr>
        <p:sp>
          <p:nvSpPr>
            <p:cNvPr id="51" name="Round Diagonal Corner Rectangle 16">
              <a:extLst>
                <a:ext uri="{FF2B5EF4-FFF2-40B4-BE49-F238E27FC236}">
                  <a16:creationId xmlns:a16="http://schemas.microsoft.com/office/drawing/2014/main" id="{8FAB51E1-33BE-4C6F-9BE4-C22A8BF4FFEC}"/>
                </a:ext>
              </a:extLst>
            </p:cNvPr>
            <p:cNvSpPr/>
            <p:nvPr/>
          </p:nvSpPr>
          <p:spPr>
            <a:xfrm>
              <a:off x="342061" y="3665704"/>
              <a:ext cx="2837826" cy="2291451"/>
            </a:xfrm>
            <a:prstGeom prst="round2Diag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t"/>
            <a:lstStyle/>
            <a:p>
              <a:pPr marL="184150" marR="0" lvl="0" indent="-184150" algn="ctr" defTabSz="914400" rtl="0" eaLnBrk="1" fontAlgn="auto" latinLnBrk="0" hangingPunct="1">
                <a:lnSpc>
                  <a:spcPct val="100000"/>
                </a:lnSpc>
                <a:spcBef>
                  <a:spcPts val="0"/>
                </a:spcBef>
                <a:spcAft>
                  <a:spcPts val="0"/>
                </a:spcAft>
                <a:buClrTx/>
                <a:buSzTx/>
                <a:buFont typeface="Arial" charset="0"/>
                <a:buChar char="•"/>
                <a:tabLst>
                  <a:tab pos="169863" algn="l"/>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RM University Days</a:t>
              </a:r>
            </a:p>
            <a:p>
              <a:pPr marL="184150" marR="0" lvl="0" indent="-184150" algn="ctr" defTabSz="914400" rtl="0" eaLnBrk="1" fontAlgn="auto" latinLnBrk="0" hangingPunct="1">
                <a:lnSpc>
                  <a:spcPct val="100000"/>
                </a:lnSpc>
                <a:spcBef>
                  <a:spcPts val="0"/>
                </a:spcBef>
                <a:spcAft>
                  <a:spcPts val="0"/>
                </a:spcAft>
                <a:buClrTx/>
                <a:buSzTx/>
                <a:buFont typeface="Arial" charset="0"/>
                <a:buChar char="•"/>
                <a:tabLst>
                  <a:tab pos="169863" algn="l"/>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X-KIC Edu- EIT Youth</a:t>
              </a:r>
            </a:p>
            <a:p>
              <a:pPr marL="184150" marR="0" lvl="0" indent="-184150" algn="ctr" defTabSz="914400" rtl="0" eaLnBrk="1" fontAlgn="auto" latinLnBrk="0" hangingPunct="1">
                <a:lnSpc>
                  <a:spcPct val="100000"/>
                </a:lnSpc>
                <a:spcBef>
                  <a:spcPts val="0"/>
                </a:spcBef>
                <a:spcAft>
                  <a:spcPts val="0"/>
                </a:spcAft>
                <a:buClrTx/>
                <a:buSzTx/>
                <a:buFont typeface="Arial" charset="0"/>
                <a:buChar char="•"/>
                <a:tabLst>
                  <a:tab pos="169863" algn="l"/>
                </a:tabLst>
                <a:defRPr/>
              </a:pPr>
              <a:r>
                <a:rPr kumimoji="0" lang="en-US" sz="2000" b="0" i="1" u="none" strike="noStrike" kern="0" cap="none" spc="0" normalizeH="0" baseline="0" noProof="0">
                  <a:ln>
                    <a:noFill/>
                  </a:ln>
                  <a:solidFill>
                    <a:schemeClr val="tx1"/>
                  </a:solidFill>
                  <a:effectLst/>
                  <a:uLnTx/>
                  <a:uFillTx/>
                  <a:latin typeface="Titilium"/>
                  <a:cs typeface="Calibri"/>
                  <a:sym typeface="Calibri" panose="020F0502020204030204" pitchFamily="34" charset="0"/>
                </a:rPr>
                <a:t>X-KIC Edu - Human Capital</a:t>
              </a:r>
              <a:r>
                <a:rPr kumimoji="0" lang="en-US" sz="2000" b="0"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 &amp; Entrepreneurial skills</a:t>
              </a:r>
            </a:p>
            <a:p>
              <a:pPr marL="184150" marR="0" lvl="0" indent="-184150" algn="ctr" defTabSz="914400" rtl="0" eaLnBrk="1" fontAlgn="auto" latinLnBrk="0" hangingPunct="1">
                <a:lnSpc>
                  <a:spcPct val="100000"/>
                </a:lnSpc>
                <a:spcBef>
                  <a:spcPts val="0"/>
                </a:spcBef>
                <a:spcAft>
                  <a:spcPts val="0"/>
                </a:spcAft>
                <a:buClrTx/>
                <a:buSzTx/>
                <a:buFont typeface="Arial" charset="0"/>
                <a:buChar char="•"/>
                <a:tabLst>
                  <a:tab pos="169863" algn="l"/>
                </a:tabLst>
                <a:defRPr/>
              </a:pPr>
              <a:endParaRPr kumimoji="0" lang="en-US" sz="2000" b="1" i="0" u="none" strike="noStrike" kern="0" cap="none" spc="0" normalizeH="0" baseline="0" noProof="0">
                <a:ln>
                  <a:noFill/>
                </a:ln>
                <a:solidFill>
                  <a:srgbClr val="505B70"/>
                </a:solidFill>
                <a:effectLst/>
                <a:uLnTx/>
                <a:uFillTx/>
                <a:latin typeface="Titilium"/>
                <a:cs typeface="Calibri"/>
                <a:sym typeface="Calibri" panose="020F0502020204030204" pitchFamily="34" charset="0"/>
              </a:endParaRPr>
            </a:p>
            <a:p>
              <a:pPr marL="184150" marR="0" lvl="0" indent="-184150" algn="ctr" defTabSz="914400" rtl="0" eaLnBrk="1" fontAlgn="auto" latinLnBrk="0" hangingPunct="1">
                <a:lnSpc>
                  <a:spcPct val="100000"/>
                </a:lnSpc>
                <a:spcBef>
                  <a:spcPts val="0"/>
                </a:spcBef>
                <a:spcAft>
                  <a:spcPts val="0"/>
                </a:spcAft>
                <a:buClrTx/>
                <a:buSzTx/>
                <a:buFont typeface="Arial" charset="0"/>
                <a:buChar char="•"/>
                <a:tabLst>
                  <a:tab pos="169863" algn="l"/>
                </a:tabLst>
                <a:defRPr/>
              </a:pPr>
              <a:endParaRPr kumimoji="0" lang="en-US" sz="2000" b="1" i="0" u="none" strike="noStrike" kern="0" cap="none" spc="0" normalizeH="0" baseline="0" noProof="0">
                <a:ln>
                  <a:noFill/>
                </a:ln>
                <a:solidFill>
                  <a:srgbClr val="505B70"/>
                </a:solidFill>
                <a:effectLst/>
                <a:uLnTx/>
                <a:uFillTx/>
                <a:latin typeface="Titilium"/>
                <a:cs typeface="Calibri"/>
                <a:sym typeface="Calibri" panose="020F0502020204030204" pitchFamily="34" charset="0"/>
              </a:endParaRPr>
            </a:p>
          </p:txBody>
        </p:sp>
        <p:sp>
          <p:nvSpPr>
            <p:cNvPr id="52" name="Rounded Rectangle 26">
              <a:extLst>
                <a:ext uri="{FF2B5EF4-FFF2-40B4-BE49-F238E27FC236}">
                  <a16:creationId xmlns:a16="http://schemas.microsoft.com/office/drawing/2014/main" id="{C3EDBB04-92CA-41AB-B726-127DBA7FE123}"/>
                </a:ext>
              </a:extLst>
            </p:cNvPr>
            <p:cNvSpPr/>
            <p:nvPr/>
          </p:nvSpPr>
          <p:spPr>
            <a:xfrm>
              <a:off x="614720" y="5183020"/>
              <a:ext cx="2262213" cy="743804"/>
            </a:xfrm>
            <a:prstGeom prst="roundRect">
              <a:avLst/>
            </a:prstGeom>
            <a:solidFill>
              <a:srgbClr val="FFC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To bring talents to the RM sector</a:t>
              </a:r>
            </a:p>
          </p:txBody>
        </p:sp>
      </p:grpSp>
      <p:sp>
        <p:nvSpPr>
          <p:cNvPr id="53" name="Round Diagonal Corner Rectangle 13">
            <a:extLst>
              <a:ext uri="{FF2B5EF4-FFF2-40B4-BE49-F238E27FC236}">
                <a16:creationId xmlns:a16="http://schemas.microsoft.com/office/drawing/2014/main" id="{F2E14603-2F80-472F-BCC8-8B80CA9D28A9}"/>
              </a:ext>
            </a:extLst>
          </p:cNvPr>
          <p:cNvSpPr/>
          <p:nvPr/>
        </p:nvSpPr>
        <p:spPr>
          <a:xfrm>
            <a:off x="2861892" y="2241290"/>
            <a:ext cx="2634490" cy="2518589"/>
          </a:xfrm>
          <a:prstGeom prst="round2DiagRect">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0" rtlCol="0" anchor="ctr"/>
          <a:lstStyle/>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EIT labeled Master </a:t>
            </a:r>
            <a:r>
              <a:rPr kumimoji="0" lang="en-US" sz="2000" b="1" i="0" u="none" strike="noStrike" kern="0" cap="none" spc="0" normalizeH="0" baseline="0" noProof="0" err="1">
                <a:ln>
                  <a:noFill/>
                </a:ln>
                <a:solidFill>
                  <a:schemeClr val="tx1"/>
                </a:solidFill>
                <a:effectLst/>
                <a:uLnTx/>
                <a:uFillTx/>
                <a:latin typeface="Titilium"/>
                <a:cs typeface="Calibri"/>
                <a:sym typeface="Calibri" panose="020F0502020204030204" pitchFamily="34" charset="0"/>
              </a:rPr>
              <a:t>programmes</a:t>
            </a: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  </a:t>
            </a:r>
            <a:endParaRPr kumimoji="0" lang="el-GR"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endParaRPr>
          </a:p>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endParaRPr>
          </a:p>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Summer schools  </a:t>
            </a:r>
          </a:p>
        </p:txBody>
      </p:sp>
      <p:grpSp>
        <p:nvGrpSpPr>
          <p:cNvPr id="54" name="Gruppierung 12">
            <a:extLst>
              <a:ext uri="{FF2B5EF4-FFF2-40B4-BE49-F238E27FC236}">
                <a16:creationId xmlns:a16="http://schemas.microsoft.com/office/drawing/2014/main" id="{FBD3DDAF-F71A-4751-881A-F3BB9FDA6FB8}"/>
              </a:ext>
            </a:extLst>
          </p:cNvPr>
          <p:cNvGrpSpPr/>
          <p:nvPr/>
        </p:nvGrpSpPr>
        <p:grpSpPr>
          <a:xfrm>
            <a:off x="5420421" y="2352128"/>
            <a:ext cx="2835819" cy="2420412"/>
            <a:chOff x="6322847" y="1772004"/>
            <a:chExt cx="2508543" cy="2499030"/>
          </a:xfrm>
        </p:grpSpPr>
        <p:sp>
          <p:nvSpPr>
            <p:cNvPr id="55" name="Round Diagonal Corner Rectangle 14">
              <a:extLst>
                <a:ext uri="{FF2B5EF4-FFF2-40B4-BE49-F238E27FC236}">
                  <a16:creationId xmlns:a16="http://schemas.microsoft.com/office/drawing/2014/main" id="{18D65219-F754-4B33-B6BD-1A6130574B9E}"/>
                </a:ext>
              </a:extLst>
            </p:cNvPr>
            <p:cNvSpPr/>
            <p:nvPr/>
          </p:nvSpPr>
          <p:spPr>
            <a:xfrm>
              <a:off x="6322847" y="1772004"/>
              <a:ext cx="2508543" cy="2499030"/>
            </a:xfrm>
            <a:prstGeom prst="round2Diag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0" rtlCol="0" anchor="t"/>
            <a:lstStyle/>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HEI Capacity Building</a:t>
              </a:r>
            </a:p>
          </p:txBody>
        </p:sp>
        <p:sp>
          <p:nvSpPr>
            <p:cNvPr id="56" name="Rounded Rectangle 28">
              <a:extLst>
                <a:ext uri="{FF2B5EF4-FFF2-40B4-BE49-F238E27FC236}">
                  <a16:creationId xmlns:a16="http://schemas.microsoft.com/office/drawing/2014/main" id="{4F952FA4-6E8F-45ED-8F4D-CB7E8C393425}"/>
                </a:ext>
              </a:extLst>
            </p:cNvPr>
            <p:cNvSpPr/>
            <p:nvPr/>
          </p:nvSpPr>
          <p:spPr>
            <a:xfrm>
              <a:off x="6446038" y="2450792"/>
              <a:ext cx="2198901" cy="1604690"/>
            </a:xfrm>
            <a:prstGeom prst="roundRect">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To </a:t>
              </a:r>
              <a:r>
                <a:rPr kumimoji="0" lang="fr-FR" sz="2000" b="1" i="0" u="none" strike="noStrike" kern="0" cap="none" spc="0" normalizeH="0" baseline="0" noProof="0" err="1">
                  <a:ln>
                    <a:noFill/>
                  </a:ln>
                  <a:solidFill>
                    <a:srgbClr val="000000"/>
                  </a:solidFill>
                  <a:effectLst/>
                  <a:uLnTx/>
                  <a:uFillTx/>
                  <a:latin typeface="Titilium"/>
                  <a:cs typeface="Calibri"/>
                  <a:sym typeface="Calibri" panose="020F0502020204030204" pitchFamily="34" charset="0"/>
                </a:rPr>
                <a:t>develop</a:t>
              </a:r>
              <a:r>
                <a:rPr kumimoji="0" lang="fr-FR"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 transversal Entrepreneurial &amp; Innovation </a:t>
              </a:r>
              <a:r>
                <a:rPr kumimoji="0" lang="fr-FR" sz="2000" b="1" i="0" u="none" strike="noStrike" kern="0" cap="none" spc="0" normalizeH="0" baseline="0" noProof="0" err="1">
                  <a:ln>
                    <a:noFill/>
                  </a:ln>
                  <a:solidFill>
                    <a:srgbClr val="000000"/>
                  </a:solidFill>
                  <a:effectLst/>
                  <a:uLnTx/>
                  <a:uFillTx/>
                  <a:latin typeface="Titilium"/>
                  <a:cs typeface="Calibri"/>
                  <a:sym typeface="Calibri" panose="020F0502020204030204" pitchFamily="34" charset="0"/>
                </a:rPr>
                <a:t>skills</a:t>
              </a:r>
              <a:r>
                <a:rPr kumimoji="0" lang="fr-FR"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 at </a:t>
              </a:r>
              <a:r>
                <a:rPr kumimoji="0" lang="fr-FR" sz="2000" b="1" i="0" u="none" strike="noStrike" kern="0" cap="none" spc="0" normalizeH="0" baseline="0" noProof="0" err="1">
                  <a:ln>
                    <a:noFill/>
                  </a:ln>
                  <a:solidFill>
                    <a:srgbClr val="000000"/>
                  </a:solidFill>
                  <a:effectLst/>
                  <a:uLnTx/>
                  <a:uFillTx/>
                  <a:latin typeface="Titilium"/>
                  <a:cs typeface="Calibri"/>
                  <a:sym typeface="Calibri" panose="020F0502020204030204" pitchFamily="34" charset="0"/>
                </a:rPr>
                <a:t>institutional</a:t>
              </a:r>
              <a:r>
                <a:rPr kumimoji="0" lang="fr-FR"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 </a:t>
              </a:r>
              <a:r>
                <a:rPr kumimoji="0" lang="fr-FR" sz="2000" b="1" i="0" u="none" strike="noStrike" kern="0" cap="none" spc="0" normalizeH="0" baseline="0" noProof="0" err="1">
                  <a:ln>
                    <a:noFill/>
                  </a:ln>
                  <a:solidFill>
                    <a:srgbClr val="000000"/>
                  </a:solidFill>
                  <a:effectLst/>
                  <a:uLnTx/>
                  <a:uFillTx/>
                  <a:latin typeface="Titilium"/>
                  <a:cs typeface="Calibri"/>
                  <a:sym typeface="Calibri" panose="020F0502020204030204" pitchFamily="34" charset="0"/>
                </a:rPr>
                <a:t>level</a:t>
              </a:r>
              <a:r>
                <a:rPr kumimoji="0" lang="fr-FR"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rPr>
                <a:t> </a:t>
              </a:r>
              <a:endParaRPr kumimoji="0" lang="en-US" sz="2000" b="1" i="0" u="none" strike="noStrike" kern="0" cap="none" spc="0" normalizeH="0" baseline="0" noProof="0">
                <a:ln>
                  <a:noFill/>
                </a:ln>
                <a:solidFill>
                  <a:srgbClr val="000000"/>
                </a:solidFill>
                <a:effectLst/>
                <a:uLnTx/>
                <a:uFillTx/>
                <a:latin typeface="Titilium"/>
                <a:cs typeface="Calibri"/>
                <a:sym typeface="Calibri" panose="020F0502020204030204" pitchFamily="34" charset="0"/>
              </a:endParaRPr>
            </a:p>
          </p:txBody>
        </p:sp>
      </p:grpSp>
      <p:grpSp>
        <p:nvGrpSpPr>
          <p:cNvPr id="57" name="Gruppierung 11">
            <a:extLst>
              <a:ext uri="{FF2B5EF4-FFF2-40B4-BE49-F238E27FC236}">
                <a16:creationId xmlns:a16="http://schemas.microsoft.com/office/drawing/2014/main" id="{A0942FC5-E455-4F5E-BBBB-6675CB659754}"/>
              </a:ext>
            </a:extLst>
          </p:cNvPr>
          <p:cNvGrpSpPr/>
          <p:nvPr/>
        </p:nvGrpSpPr>
        <p:grpSpPr>
          <a:xfrm>
            <a:off x="8066315" y="2428687"/>
            <a:ext cx="3174762" cy="2420412"/>
            <a:chOff x="9069864" y="3020150"/>
            <a:chExt cx="2920453" cy="2281058"/>
          </a:xfrm>
          <a:solidFill>
            <a:srgbClr val="00B0F0"/>
          </a:solidFill>
        </p:grpSpPr>
        <p:sp>
          <p:nvSpPr>
            <p:cNvPr id="58" name="Round Diagonal Corner Rectangle 21">
              <a:extLst>
                <a:ext uri="{FF2B5EF4-FFF2-40B4-BE49-F238E27FC236}">
                  <a16:creationId xmlns:a16="http://schemas.microsoft.com/office/drawing/2014/main" id="{4B2F1A79-ED14-4D11-A76E-97D1E10F62CF}"/>
                </a:ext>
              </a:extLst>
            </p:cNvPr>
            <p:cNvSpPr/>
            <p:nvPr/>
          </p:nvSpPr>
          <p:spPr>
            <a:xfrm>
              <a:off x="9069864" y="3020150"/>
              <a:ext cx="2920453" cy="2281058"/>
            </a:xfrm>
            <a:prstGeom prst="round2Diag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rtlCol="0" anchor="t"/>
            <a:lstStyle/>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Lifelong learning</a:t>
              </a:r>
            </a:p>
            <a:p>
              <a:pPr marL="184150" marR="0" lvl="0" indent="-1841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1" u="none" strike="noStrike" kern="0" cap="none" spc="0" normalizeH="0" baseline="0" noProof="0">
                  <a:ln>
                    <a:noFill/>
                  </a:ln>
                  <a:solidFill>
                    <a:schemeClr val="tx1"/>
                  </a:solidFill>
                  <a:effectLst/>
                  <a:uLnTx/>
                  <a:uFillTx/>
                  <a:latin typeface="Titilium"/>
                  <a:cs typeface="Calibri"/>
                  <a:sym typeface="Calibri" panose="020F0502020204030204" pitchFamily="34" charset="0"/>
                </a:rPr>
                <a:t>X-KIC Edu – Alumni &amp; virtual camps</a:t>
              </a:r>
            </a:p>
          </p:txBody>
        </p:sp>
        <p:sp>
          <p:nvSpPr>
            <p:cNvPr id="59" name="Rounded Rectangle 29">
              <a:extLst>
                <a:ext uri="{FF2B5EF4-FFF2-40B4-BE49-F238E27FC236}">
                  <a16:creationId xmlns:a16="http://schemas.microsoft.com/office/drawing/2014/main" id="{540E6DFF-6ACC-4733-95B1-DC9674A1F32F}"/>
                </a:ext>
              </a:extLst>
            </p:cNvPr>
            <p:cNvSpPr/>
            <p:nvPr/>
          </p:nvSpPr>
          <p:spPr>
            <a:xfrm>
              <a:off x="9557982" y="4295896"/>
              <a:ext cx="1944216" cy="671310"/>
            </a:xfrm>
            <a:prstGeom prst="roundRect">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For </a:t>
              </a:r>
              <a:r>
                <a:rPr kumimoji="0" lang="fr-FR" sz="2000" b="1" i="0" u="none" strike="noStrike" kern="0" cap="none" spc="0" normalizeH="0" baseline="0" noProof="0" err="1">
                  <a:ln>
                    <a:noFill/>
                  </a:ln>
                  <a:solidFill>
                    <a:schemeClr val="tx1"/>
                  </a:solidFill>
                  <a:effectLst/>
                  <a:uLnTx/>
                  <a:uFillTx/>
                  <a:latin typeface="Titilium"/>
                  <a:cs typeface="Calibri"/>
                  <a:sym typeface="Calibri" panose="020F0502020204030204" pitchFamily="34" charset="0"/>
                </a:rPr>
                <a:t>upskilling</a:t>
              </a:r>
              <a:r>
                <a:rPr kumimoji="0" lang="fr-FR"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 and </a:t>
              </a:r>
              <a:r>
                <a:rPr kumimoji="0" lang="fr-FR" sz="2000" b="1" i="0" u="none" strike="noStrike" kern="0" cap="none" spc="0" normalizeH="0" baseline="0" noProof="0" err="1">
                  <a:ln>
                    <a:noFill/>
                  </a:ln>
                  <a:solidFill>
                    <a:schemeClr val="tx1"/>
                  </a:solidFill>
                  <a:effectLst/>
                  <a:uLnTx/>
                  <a:uFillTx/>
                  <a:latin typeface="Titilium"/>
                  <a:cs typeface="Calibri"/>
                  <a:sym typeface="Calibri" panose="020F0502020204030204" pitchFamily="34" charset="0"/>
                </a:rPr>
                <a:t>re-skilling</a:t>
              </a:r>
              <a:r>
                <a:rPr kumimoji="0" lang="fr-FR"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rPr>
                <a:t>  </a:t>
              </a:r>
              <a:endParaRPr kumimoji="0" lang="en-US" sz="2000" b="1" i="0" u="none" strike="noStrike" kern="0" cap="none" spc="0" normalizeH="0" baseline="0" noProof="0">
                <a:ln>
                  <a:noFill/>
                </a:ln>
                <a:solidFill>
                  <a:schemeClr val="tx1"/>
                </a:solidFill>
                <a:effectLst/>
                <a:uLnTx/>
                <a:uFillTx/>
                <a:latin typeface="Titilium"/>
                <a:cs typeface="Calibri"/>
                <a:sym typeface="Calibri" panose="020F0502020204030204" pitchFamily="34" charset="0"/>
              </a:endParaRPr>
            </a:p>
          </p:txBody>
        </p:sp>
      </p:grpSp>
      <p:sp>
        <p:nvSpPr>
          <p:cNvPr id="2" name="Θέση αριθμού διαφάνειας 2">
            <a:extLst>
              <a:ext uri="{FF2B5EF4-FFF2-40B4-BE49-F238E27FC236}">
                <a16:creationId xmlns:a16="http://schemas.microsoft.com/office/drawing/2014/main" id="{7D40EB21-EE45-4D32-16AC-DAC07F4B988B}"/>
              </a:ext>
            </a:extLst>
          </p:cNvPr>
          <p:cNvSpPr txBox="1">
            <a:spLocks/>
          </p:cNvSpPr>
          <p:nvPr/>
        </p:nvSpPr>
        <p:spPr>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eaLnBrk="1">
              <a:defRPr sz="1200" smtClean="0">
                <a:solidFill>
                  <a:srgbClr val="888888"/>
                </a:solidFill>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fld id="{F7190569-C240-4719-8B99-2352BC1E79B1}" type="slidenum">
              <a:rPr lang="en-US" altLang="en-US" smtClean="0">
                <a:solidFill>
                  <a:schemeClr val="bg1"/>
                </a:solidFill>
              </a:rPr>
              <a:pPr/>
              <a:t>36</a:t>
            </a:fld>
            <a:endParaRPr lang="en-US" altLang="en-US">
              <a:solidFill>
                <a:schemeClr val="bg1"/>
              </a:solidFill>
            </a:endParaRPr>
          </a:p>
        </p:txBody>
      </p:sp>
      <p:sp>
        <p:nvSpPr>
          <p:cNvPr id="9" name="TextBox 8">
            <a:extLst>
              <a:ext uri="{FF2B5EF4-FFF2-40B4-BE49-F238E27FC236}">
                <a16:creationId xmlns:a16="http://schemas.microsoft.com/office/drawing/2014/main" id="{1C526A0B-E3C0-1DA2-7101-D6AE9551720B}"/>
              </a:ext>
            </a:extLst>
          </p:cNvPr>
          <p:cNvSpPr txBox="1"/>
          <p:nvPr/>
        </p:nvSpPr>
        <p:spPr>
          <a:xfrm>
            <a:off x="2769769" y="5192069"/>
            <a:ext cx="615188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Titilium"/>
                <a:sym typeface="Calibri" panose="020F0502020204030204" pitchFamily="34" charset="0"/>
              </a:rPr>
              <a:t>ENTREPRENEURSHIP</a:t>
            </a:r>
            <a:endParaRPr kumimoji="0" lang="x-none" sz="3200" b="1" i="0" u="none" strike="noStrike" kern="1200" cap="none" spc="0" normalizeH="0" baseline="0" noProof="0">
              <a:ln>
                <a:noFill/>
              </a:ln>
              <a:solidFill>
                <a:srgbClr val="FFFFFF"/>
              </a:solidFill>
              <a:effectLst/>
              <a:uLnTx/>
              <a:uFillTx/>
              <a:latin typeface="Titilium"/>
              <a:sym typeface="Calibri" panose="020F0502020204030204" pitchFamily="34" charset="0"/>
            </a:endParaRPr>
          </a:p>
        </p:txBody>
      </p:sp>
    </p:spTree>
    <p:extLst>
      <p:ext uri="{BB962C8B-B14F-4D97-AF65-F5344CB8AC3E}">
        <p14:creationId xmlns:p14="http://schemas.microsoft.com/office/powerpoint/2010/main" val="56320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94EE-091F-F166-6DF5-2B25EDC39FD1}"/>
              </a:ext>
            </a:extLst>
          </p:cNvPr>
          <p:cNvSpPr>
            <a:spLocks noGrp="1"/>
          </p:cNvSpPr>
          <p:nvPr>
            <p:ph type="title"/>
          </p:nvPr>
        </p:nvSpPr>
        <p:spPr/>
        <p:txBody>
          <a:bodyPr/>
          <a:lstStyle/>
          <a:p>
            <a:r>
              <a:rPr lang="en-US"/>
              <a:t>OPEN CALLS TO provide talents to the RAW MATERIALS INDUSTRY</a:t>
            </a:r>
          </a:p>
        </p:txBody>
      </p:sp>
      <p:pic>
        <p:nvPicPr>
          <p:cNvPr id="5" name="Picture 4" descr="A diagram of a learning process&#10;&#10;Description automatically generated">
            <a:extLst>
              <a:ext uri="{FF2B5EF4-FFF2-40B4-BE49-F238E27FC236}">
                <a16:creationId xmlns:a16="http://schemas.microsoft.com/office/drawing/2014/main" id="{F518765A-AD12-C8B9-5D6D-14CD18C88C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04" y="1368425"/>
            <a:ext cx="12192000" cy="4121150"/>
          </a:xfrm>
          <a:prstGeom prst="rect">
            <a:avLst/>
          </a:prstGeom>
        </p:spPr>
      </p:pic>
      <p:sp>
        <p:nvSpPr>
          <p:cNvPr id="4" name="Title 2">
            <a:extLst>
              <a:ext uri="{FF2B5EF4-FFF2-40B4-BE49-F238E27FC236}">
                <a16:creationId xmlns:a16="http://schemas.microsoft.com/office/drawing/2014/main" id="{AA7D1480-60FA-BD04-80C8-B201E8E14CC1}"/>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200" b="1">
                <a:solidFill>
                  <a:srgbClr val="6BB745"/>
                </a:solidFill>
                <a:latin typeface="Titillium" panose="00000500000000000000" pitchFamily="50" charset="0"/>
                <a:ea typeface="+mn-ea"/>
                <a:cs typeface="Calibri" panose="020F0502020204030204" pitchFamily="34" charset="0"/>
              </a:rPr>
              <a:t>Open Calls to Provide Talents to the Raw Materials Industry</a:t>
            </a:r>
          </a:p>
        </p:txBody>
      </p:sp>
      <p:sp>
        <p:nvSpPr>
          <p:cNvPr id="8" name="Θέση αριθμού διαφάνειας 1">
            <a:extLst>
              <a:ext uri="{FF2B5EF4-FFF2-40B4-BE49-F238E27FC236}">
                <a16:creationId xmlns:a16="http://schemas.microsoft.com/office/drawing/2014/main" id="{AF9E0BCE-420D-56D8-38B0-240BB48E2D30}"/>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81887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94EE-091F-F166-6DF5-2B25EDC39FD1}"/>
              </a:ext>
            </a:extLst>
          </p:cNvPr>
          <p:cNvSpPr>
            <a:spLocks noGrp="1"/>
          </p:cNvSpPr>
          <p:nvPr>
            <p:ph type="title"/>
          </p:nvPr>
        </p:nvSpPr>
        <p:spPr/>
        <p:txBody>
          <a:bodyPr/>
          <a:lstStyle/>
          <a:p>
            <a:r>
              <a:rPr lang="en-US"/>
              <a:t>A Strong Portfolio of Learning Modules</a:t>
            </a:r>
          </a:p>
        </p:txBody>
      </p:sp>
      <p:pic>
        <p:nvPicPr>
          <p:cNvPr id="6" name="Picture 5" descr="A chart of materials with text&#10;&#10;Description automatically generated with medium confidence">
            <a:extLst>
              <a:ext uri="{FF2B5EF4-FFF2-40B4-BE49-F238E27FC236}">
                <a16:creationId xmlns:a16="http://schemas.microsoft.com/office/drawing/2014/main" id="{F7799642-7ADF-BA63-4A77-A2C9551AC6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31958"/>
            <a:ext cx="12192000" cy="4400550"/>
          </a:xfrm>
          <a:prstGeom prst="rect">
            <a:avLst/>
          </a:prstGeom>
        </p:spPr>
      </p:pic>
      <p:sp>
        <p:nvSpPr>
          <p:cNvPr id="4" name="Title 2">
            <a:extLst>
              <a:ext uri="{FF2B5EF4-FFF2-40B4-BE49-F238E27FC236}">
                <a16:creationId xmlns:a16="http://schemas.microsoft.com/office/drawing/2014/main" id="{52506DA6-C3C7-9817-2D1E-E89CFE207DE8}"/>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200" b="1">
                <a:solidFill>
                  <a:srgbClr val="6BB745"/>
                </a:solidFill>
                <a:latin typeface="Titillium" panose="00000500000000000000" pitchFamily="50" charset="0"/>
                <a:ea typeface="+mn-ea"/>
                <a:cs typeface="Calibri" panose="020F0502020204030204" pitchFamily="34" charset="0"/>
              </a:rPr>
              <a:t>A strong portfolio of Learning Modules</a:t>
            </a:r>
          </a:p>
        </p:txBody>
      </p:sp>
      <p:sp>
        <p:nvSpPr>
          <p:cNvPr id="5" name="Θέση αριθμού διαφάνειας 1">
            <a:extLst>
              <a:ext uri="{FF2B5EF4-FFF2-40B4-BE49-F238E27FC236}">
                <a16:creationId xmlns:a16="http://schemas.microsoft.com/office/drawing/2014/main" id="{902BA300-71A8-0876-0BC3-5BBF212431B3}"/>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43181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olorful rectangular labels with numbers&#10;&#10;Description automatically generated with medium confidence">
            <a:extLst>
              <a:ext uri="{FF2B5EF4-FFF2-40B4-BE49-F238E27FC236}">
                <a16:creationId xmlns:a16="http://schemas.microsoft.com/office/drawing/2014/main" id="{0A74C297-9291-8DC6-4CB3-52DE00C0C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39837"/>
            <a:ext cx="12192000" cy="4495800"/>
          </a:xfrm>
          <a:prstGeom prst="rect">
            <a:avLst/>
          </a:prstGeom>
        </p:spPr>
      </p:pic>
      <p:sp>
        <p:nvSpPr>
          <p:cNvPr id="4" name="Title 2">
            <a:extLst>
              <a:ext uri="{FF2B5EF4-FFF2-40B4-BE49-F238E27FC236}">
                <a16:creationId xmlns:a16="http://schemas.microsoft.com/office/drawing/2014/main" id="{B79AAE9D-3C31-FC7A-5319-39DF3DBD7A75}"/>
              </a:ext>
            </a:extLst>
          </p:cNvPr>
          <p:cNvSpPr>
            <a:spLocks noGrp="1"/>
          </p:cNvSpPr>
          <p:nvPr>
            <p:ph type="title"/>
          </p:nvPr>
        </p:nvSpPr>
        <p:spPr>
          <a:xfrm>
            <a:off x="340996" y="0"/>
            <a:ext cx="11510008" cy="1141413"/>
          </a:xfrm>
        </p:spPr>
        <p:txBody>
          <a:bodyPr>
            <a:noAutofit/>
          </a:bodyPr>
          <a:lstStyle/>
          <a:p>
            <a:pPr eaLnBrk="0" fontAlgn="base" hangingPunct="0">
              <a:lnSpc>
                <a:spcPct val="90000"/>
              </a:lnSpc>
              <a:spcBef>
                <a:spcPct val="0"/>
              </a:spcBef>
              <a:spcAft>
                <a:spcPct val="0"/>
              </a:spcAft>
            </a:pPr>
            <a:r>
              <a:rPr lang="en-US" sz="3200" b="1">
                <a:solidFill>
                  <a:srgbClr val="6BB745"/>
                </a:solidFill>
                <a:latin typeface="Titillium" panose="00000500000000000000" pitchFamily="50" charset="0"/>
                <a:ea typeface="+mn-ea"/>
                <a:cs typeface="Calibri" panose="020F0502020204030204" pitchFamily="34" charset="0"/>
              </a:rPr>
              <a:t>Talents &amp; Training Provider for the Raw Materials Value Chain (2016-2022)</a:t>
            </a:r>
            <a:endParaRPr lang="en-US" sz="3200" b="1" cap="none">
              <a:solidFill>
                <a:srgbClr val="6BB745"/>
              </a:solidFill>
              <a:latin typeface="Titillium" panose="00000500000000000000" pitchFamily="50" charset="0"/>
              <a:ea typeface="+mn-ea"/>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B92A57A5-D21D-A4BA-1F6F-B28B30EC4D7C}"/>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1480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descr="TextBox 11">
            <a:extLst>
              <a:ext uri="{FF2B5EF4-FFF2-40B4-BE49-F238E27FC236}">
                <a16:creationId xmlns:a16="http://schemas.microsoft.com/office/drawing/2014/main" id="{4C484136-6C6F-4FC9-94B5-A291CE495F6C}"/>
              </a:ext>
            </a:extLst>
          </p:cNvPr>
          <p:cNvSpPr txBox="1">
            <a:spLocks/>
          </p:cNvSpPr>
          <p:nvPr/>
        </p:nvSpPr>
        <p:spPr bwMode="auto">
          <a:xfrm>
            <a:off x="360363" y="376238"/>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EIT Innovation Communities</a:t>
            </a:r>
            <a:endParaRPr kumimoji="0" lang="en-US" altLang="en-US" sz="3200" b="1" i="1"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endParaRPr>
          </a:p>
        </p:txBody>
      </p:sp>
      <p:pic>
        <p:nvPicPr>
          <p:cNvPr id="9" name="Picture 8" descr="A close up of a map&#10;&#10;Description automatically generated">
            <a:extLst>
              <a:ext uri="{FF2B5EF4-FFF2-40B4-BE49-F238E27FC236}">
                <a16:creationId xmlns:a16="http://schemas.microsoft.com/office/drawing/2014/main" id="{FD0FFE50-981A-47DE-9D91-9150DF531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607" y="490322"/>
            <a:ext cx="5860996" cy="5570849"/>
          </a:xfrm>
          <a:prstGeom prst="rect">
            <a:avLst/>
          </a:prstGeom>
        </p:spPr>
      </p:pic>
      <p:sp>
        <p:nvSpPr>
          <p:cNvPr id="2" name="Oval 1">
            <a:extLst>
              <a:ext uri="{FF2B5EF4-FFF2-40B4-BE49-F238E27FC236}">
                <a16:creationId xmlns:a16="http://schemas.microsoft.com/office/drawing/2014/main" id="{FD2CEB10-9E89-41F9-93CF-B20808EAA0BA}"/>
              </a:ext>
            </a:extLst>
          </p:cNvPr>
          <p:cNvSpPr/>
          <p:nvPr/>
        </p:nvSpPr>
        <p:spPr bwMode="auto">
          <a:xfrm>
            <a:off x="6640945" y="2484383"/>
            <a:ext cx="1939636" cy="1889233"/>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B7A79BE6-4655-4FBA-5D03-3EE8B2698128}"/>
              </a:ext>
            </a:extLst>
          </p:cNvPr>
          <p:cNvSpPr>
            <a:spLocks noGrp="1"/>
          </p:cNvSpPr>
          <p:nvPr>
            <p:ph type="sldNum" sz="quarter" idx="10"/>
          </p:nvPr>
        </p:nvSpPr>
        <p:spPr>
          <a:xfrm>
            <a:off x="11615222" y="5509125"/>
            <a:ext cx="258762" cy="247650"/>
          </a:xfrm>
        </p:spPr>
        <p:txBody>
          <a:bodyPr/>
          <a:lstStyle/>
          <a:p>
            <a:pPr>
              <a:defRPr/>
            </a:pPr>
            <a:fld id="{D30D8B26-441F-4620-B500-9B3C5C569AC5}" type="slidenum">
              <a:rPr lang="en-US" altLang="en-US" smtClean="0"/>
              <a:pPr>
                <a:defRPr/>
              </a:pPr>
              <a:t>4</a:t>
            </a:fld>
            <a:endParaRPr lang="en-US" altLang="en-US"/>
          </a:p>
        </p:txBody>
      </p:sp>
      <p:sp>
        <p:nvSpPr>
          <p:cNvPr id="8" name="Text Placeholder 1">
            <a:extLst>
              <a:ext uri="{FF2B5EF4-FFF2-40B4-BE49-F238E27FC236}">
                <a16:creationId xmlns:a16="http://schemas.microsoft.com/office/drawing/2014/main" id="{5259C689-89BE-48B6-BA34-65CE14A0D473}"/>
              </a:ext>
            </a:extLst>
          </p:cNvPr>
          <p:cNvSpPr txBox="1">
            <a:spLocks/>
          </p:cNvSpPr>
          <p:nvPr/>
        </p:nvSpPr>
        <p:spPr bwMode="auto">
          <a:xfrm>
            <a:off x="447397" y="1324684"/>
            <a:ext cx="5323219" cy="4208632"/>
          </a:xfrm>
          <a:prstGeom prst="round2DiagRect">
            <a:avLst>
              <a:gd name="adj1" fmla="val 0"/>
              <a:gd name="adj2" fmla="val 32701"/>
            </a:avLst>
          </a:prstGeom>
          <a:noFill/>
          <a:ln w="44450">
            <a:solidFill>
              <a:schemeClr val="accent1"/>
            </a:solidFill>
          </a:ln>
        </p:spPr>
        <p:txBody>
          <a:bodyPr vert="horz" wrap="square" lIns="216000" tIns="216000" rIns="216000" bIns="21600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lang="en-GB" sz="2000" b="0" i="0" u="none" kern="1200" baseline="0" dirty="0" smtClean="0">
                <a:solidFill>
                  <a:schemeClr val="bg1"/>
                </a:solidFill>
                <a:latin typeface="Calibri Light" panose="020F0302020204030204" pitchFamily="34" charset="0"/>
                <a:ea typeface="+mn-ea"/>
                <a:cs typeface="Calibri Light" panose="020F0302020204030204" pitchFamily="34" charset="0"/>
              </a:defRPr>
            </a:lvl1pPr>
            <a:lvl2pPr marL="720725" indent="-25400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Char char="•"/>
              <a:tabLst/>
              <a:defRPr kumimoji="0" lang="en-GB" sz="2000" b="0" i="0" u="none" kern="1200" baseline="0" dirty="0" smtClean="0">
                <a:solidFill>
                  <a:schemeClr val="bg1"/>
                </a:solidFill>
                <a:latin typeface="Calibri" panose="020F0502020204030204" pitchFamily="34" charset="0"/>
                <a:ea typeface="+mn-ea"/>
                <a:cs typeface="+mn-cs"/>
              </a:defRPr>
            </a:lvl2pPr>
            <a:lvl3pPr marL="96300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a:solidFill>
                  <a:schemeClr val="bg1"/>
                </a:solidFill>
                <a:latin typeface="Calibri" panose="020F0502020204030204" pitchFamily="34" charset="0"/>
                <a:ea typeface="+mn-ea"/>
                <a:cs typeface="+mn-cs"/>
              </a:defRPr>
            </a:lvl3pPr>
            <a:lvl4pPr marL="142020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smtClean="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500"/>
              </a:spcBef>
              <a:spcAft>
                <a:spcPts val="500"/>
              </a:spcAft>
              <a:buClr>
                <a:srgbClr val="6BB745"/>
              </a:buClr>
              <a:buSzPct val="100000"/>
              <a:buFont typeface="Arial" panose="020B0604020202020204" pitchFamily="34" charset="0"/>
              <a:buNone/>
              <a:tabLst/>
              <a:defRPr/>
            </a:pP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Leading European initiatives that empower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n-ea"/>
                <a:cs typeface="Calibri Light" panose="020F0302020204030204" pitchFamily="34" charset="0"/>
              </a:rPr>
              <a:t>innovators</a:t>
            </a: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 and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n-ea"/>
                <a:cs typeface="Calibri Light" panose="020F0302020204030204" pitchFamily="34" charset="0"/>
              </a:rPr>
              <a:t>entrepreneurs</a:t>
            </a: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 to develop world class solutions to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n-ea"/>
                <a:cs typeface="Calibri Light" panose="020F0302020204030204" pitchFamily="34" charset="0"/>
              </a:rPr>
              <a:t>societal challenges</a:t>
            </a: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 and </a:t>
            </a:r>
            <a:r>
              <a:rPr kumimoji="0" lang="en-US" sz="2400" b="0" i="0" u="none" strike="noStrike" kern="1200" cap="none" spc="0" normalizeH="0" baseline="0" noProof="0" dirty="0">
                <a:ln>
                  <a:noFill/>
                </a:ln>
                <a:solidFill>
                  <a:schemeClr val="bg2"/>
                </a:solidFill>
                <a:effectLst/>
                <a:uLnTx/>
                <a:uFillTx/>
                <a:latin typeface="Titillium" panose="00000500000000000000" pitchFamily="50" charset="0"/>
                <a:ea typeface="+mn-ea"/>
                <a:cs typeface="Calibri Light" panose="020F0302020204030204" pitchFamily="34" charset="0"/>
              </a:rPr>
              <a:t>create</a:t>
            </a: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n-ea"/>
                <a:cs typeface="Calibri Light" panose="020F0302020204030204" pitchFamily="34" charset="0"/>
              </a:rPr>
              <a:t>growth</a:t>
            </a:r>
            <a:r>
              <a:rPr kumimoji="0" lang="en-US" sz="2400" b="0" i="0" u="none" strike="noStrike" kern="1200" cap="none" spc="0" normalizeH="0" baseline="0" noProof="0">
                <a:ln>
                  <a:noFill/>
                </a:ln>
                <a:solidFill>
                  <a:schemeClr val="bg2"/>
                </a:solidFill>
                <a:effectLst/>
                <a:uLnTx/>
                <a:uFillTx/>
                <a:latin typeface="Titillium" panose="00000500000000000000" pitchFamily="50" charset="0"/>
                <a:ea typeface="+mn-ea"/>
                <a:cs typeface="Calibri Light" panose="020F0302020204030204" pitchFamily="34" charset="0"/>
              </a:rPr>
              <a:t> and scaled jobs.</a:t>
            </a:r>
          </a:p>
        </p:txBody>
      </p:sp>
    </p:spTree>
    <p:extLst>
      <p:ext uri="{BB962C8B-B14F-4D97-AF65-F5344CB8AC3E}">
        <p14:creationId xmlns:p14="http://schemas.microsoft.com/office/powerpoint/2010/main" val="255149829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94EE-091F-F166-6DF5-2B25EDC39FD1}"/>
              </a:ext>
            </a:extLst>
          </p:cNvPr>
          <p:cNvSpPr>
            <a:spLocks noGrp="1"/>
          </p:cNvSpPr>
          <p:nvPr>
            <p:ph type="title"/>
          </p:nvPr>
        </p:nvSpPr>
        <p:spPr/>
        <p:txBody>
          <a:bodyPr>
            <a:noAutofit/>
          </a:bodyPr>
          <a:lstStyle/>
          <a:p>
            <a:r>
              <a:rPr lang="en-US"/>
              <a:t>EIT LABELED MASTERS PROGRAMMES providing TALENTS</a:t>
            </a:r>
          </a:p>
        </p:txBody>
      </p:sp>
      <p:pic>
        <p:nvPicPr>
          <p:cNvPr id="6" name="Picture 5" descr="A diagram of different logos&#10;&#10;Description automatically generated with medium confidence">
            <a:extLst>
              <a:ext uri="{FF2B5EF4-FFF2-40B4-BE49-F238E27FC236}">
                <a16:creationId xmlns:a16="http://schemas.microsoft.com/office/drawing/2014/main" id="{C560487D-0C9E-B901-3FFD-E53EAB586B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39099"/>
            <a:ext cx="12192000" cy="4464050"/>
          </a:xfrm>
          <a:prstGeom prst="rect">
            <a:avLst/>
          </a:prstGeom>
        </p:spPr>
      </p:pic>
      <p:sp>
        <p:nvSpPr>
          <p:cNvPr id="4" name="Title 2">
            <a:extLst>
              <a:ext uri="{FF2B5EF4-FFF2-40B4-BE49-F238E27FC236}">
                <a16:creationId xmlns:a16="http://schemas.microsoft.com/office/drawing/2014/main" id="{1F70C680-8510-3596-0FF6-E3440754B872}"/>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200" b="1">
                <a:solidFill>
                  <a:srgbClr val="6BB745"/>
                </a:solidFill>
                <a:latin typeface="Titillium" panose="00000500000000000000" pitchFamily="50" charset="0"/>
                <a:ea typeface="+mn-ea"/>
                <a:cs typeface="Calibri" panose="020F0502020204030204" pitchFamily="34" charset="0"/>
              </a:rPr>
              <a:t>EIT Labeled Masters </a:t>
            </a:r>
            <a:r>
              <a:rPr lang="en-US" sz="3200" b="1" err="1">
                <a:solidFill>
                  <a:srgbClr val="6BB745"/>
                </a:solidFill>
                <a:latin typeface="Titillium" panose="00000500000000000000" pitchFamily="50" charset="0"/>
                <a:ea typeface="+mn-ea"/>
                <a:cs typeface="Calibri" panose="020F0502020204030204" pitchFamily="34" charset="0"/>
              </a:rPr>
              <a:t>Programmes</a:t>
            </a:r>
            <a:r>
              <a:rPr lang="en-US" sz="3200" b="1">
                <a:solidFill>
                  <a:srgbClr val="6BB745"/>
                </a:solidFill>
                <a:latin typeface="Titillium" panose="00000500000000000000" pitchFamily="50" charset="0"/>
                <a:ea typeface="+mn-ea"/>
                <a:cs typeface="Calibri" panose="020F0502020204030204" pitchFamily="34" charset="0"/>
              </a:rPr>
              <a:t> Providing Talents</a:t>
            </a:r>
          </a:p>
        </p:txBody>
      </p:sp>
      <p:sp>
        <p:nvSpPr>
          <p:cNvPr id="5" name="Θέση αριθμού διαφάνειας 1">
            <a:extLst>
              <a:ext uri="{FF2B5EF4-FFF2-40B4-BE49-F238E27FC236}">
                <a16:creationId xmlns:a16="http://schemas.microsoft.com/office/drawing/2014/main" id="{51C5C1D0-6052-F267-49DC-85B3888A9951}"/>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597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CE427A-011B-A809-BF3D-554AB8C65294}"/>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200" b="1">
                <a:solidFill>
                  <a:srgbClr val="6BB745"/>
                </a:solidFill>
                <a:latin typeface="Titillium" panose="00000500000000000000" pitchFamily="50" charset="0"/>
                <a:ea typeface="+mn-ea"/>
                <a:cs typeface="Calibri" panose="020F0502020204030204" pitchFamily="34" charset="0"/>
              </a:rPr>
              <a:t>Education KAVA Projects</a:t>
            </a:r>
          </a:p>
        </p:txBody>
      </p:sp>
      <p:sp>
        <p:nvSpPr>
          <p:cNvPr id="45" name="Text Placeholder 1">
            <a:extLst>
              <a:ext uri="{FF2B5EF4-FFF2-40B4-BE49-F238E27FC236}">
                <a16:creationId xmlns:a16="http://schemas.microsoft.com/office/drawing/2014/main" id="{58705816-7981-026C-BAFB-336EDDD9AB03}"/>
              </a:ext>
            </a:extLst>
          </p:cNvPr>
          <p:cNvSpPr txBox="1">
            <a:spLocks/>
          </p:cNvSpPr>
          <p:nvPr/>
        </p:nvSpPr>
        <p:spPr bwMode="auto">
          <a:xfrm>
            <a:off x="778606" y="917927"/>
            <a:ext cx="10905952" cy="1011038"/>
          </a:xfrm>
          <a:prstGeom prst="roundRect">
            <a:avLst>
              <a:gd name="adj" fmla="val 18318"/>
            </a:avLst>
          </a:prstGeom>
          <a:solidFill>
            <a:srgbClr val="73C4EE">
              <a:alpha val="15000"/>
            </a:srgbClr>
          </a:solidFill>
          <a:ln/>
        </p:spPr>
        <p:txBody>
          <a:bodyPr vert="horz" wrap="square" lIns="144000" tIns="0" rIns="0" bIns="0" rtlCol="0" anchor="ctr" anchorCtr="0">
            <a:noAutofit/>
          </a:bodyPr>
          <a:lstStyle>
            <a:defPPr>
              <a:defRPr lang="en-US"/>
            </a:defPPr>
            <a:lvl1pPr marL="0" marR="0" lvl="0" indent="0" defTabSz="914400" eaLnBrk="1" fontAlgn="auto" latinLnBrk="0" hangingPunct="1">
              <a:lnSpc>
                <a:spcPct val="100000"/>
              </a:lnSpc>
              <a:spcBef>
                <a:spcPts val="500"/>
              </a:spcBef>
              <a:spcAft>
                <a:spcPts val="500"/>
              </a:spcAft>
              <a:buClr>
                <a:srgbClr val="6BB745"/>
              </a:buClr>
              <a:buSzPct val="100000"/>
              <a:buFont typeface="Arial" panose="020B0604020202020204" pitchFamily="34" charset="0"/>
              <a:buNone/>
              <a:tabLst/>
              <a:defRPr kumimoji="0" sz="1800" b="0" i="0" u="none" strike="noStrike" cap="none" spc="0" normalizeH="0" baseline="0">
                <a:ln>
                  <a:noFill/>
                </a:ln>
                <a:solidFill>
                  <a:srgbClr val="034EA2"/>
                </a:solidFill>
                <a:effectLst/>
                <a:uLnTx/>
                <a:uFillTx/>
                <a:latin typeface="Titillium" panose="00000500000000000000"/>
                <a:cs typeface="Calibri Light" panose="020F0302020204030204" pitchFamily="34" charset="0"/>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pPr algn="just" rtl="0" fontAlgn="base"/>
            <a:r>
              <a:rPr lang="en-US" b="0" i="0">
                <a:solidFill>
                  <a:srgbClr val="000000"/>
                </a:solidFill>
                <a:effectLst/>
              </a:rPr>
              <a:t>Proposals for EIT-labelled activities within the </a:t>
            </a:r>
            <a:r>
              <a:rPr lang="en-US" b="1" i="0">
                <a:solidFill>
                  <a:srgbClr val="000000"/>
                </a:solidFill>
                <a:effectLst/>
              </a:rPr>
              <a:t>Master Education</a:t>
            </a:r>
            <a:r>
              <a:rPr lang="en-US" b="0" i="0">
                <a:solidFill>
                  <a:srgbClr val="000000"/>
                </a:solidFill>
                <a:effectLst/>
              </a:rPr>
              <a:t> segment </a:t>
            </a:r>
          </a:p>
          <a:p>
            <a:pPr algn="just" rtl="0" fontAlgn="base"/>
            <a:r>
              <a:rPr lang="en-US" b="0" i="0">
                <a:solidFill>
                  <a:srgbClr val="000000"/>
                </a:solidFill>
                <a:effectLst/>
              </a:rPr>
              <a:t>5 Master’s degree </a:t>
            </a:r>
            <a:r>
              <a:rPr lang="en-US" b="0" i="0" err="1">
                <a:solidFill>
                  <a:srgbClr val="000000"/>
                </a:solidFill>
                <a:effectLst/>
              </a:rPr>
              <a:t>programmes</a:t>
            </a:r>
            <a:r>
              <a:rPr lang="en-US" b="0" i="0">
                <a:solidFill>
                  <a:srgbClr val="000000"/>
                </a:solidFill>
                <a:effectLst/>
              </a:rPr>
              <a:t> fulfilling the criteria of </a:t>
            </a:r>
            <a:r>
              <a:rPr lang="en-US" b="1" i="0">
                <a:solidFill>
                  <a:srgbClr val="000000"/>
                </a:solidFill>
                <a:effectLst/>
              </a:rPr>
              <a:t>Pillars 1 and 2 </a:t>
            </a:r>
          </a:p>
        </p:txBody>
      </p:sp>
      <p:sp>
        <p:nvSpPr>
          <p:cNvPr id="46" name="Text Placeholder 1">
            <a:extLst>
              <a:ext uri="{FF2B5EF4-FFF2-40B4-BE49-F238E27FC236}">
                <a16:creationId xmlns:a16="http://schemas.microsoft.com/office/drawing/2014/main" id="{EAA62BC5-E1C3-6C81-1B56-8243B8530408}"/>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49" name="TextBox 48">
            <a:extLst>
              <a:ext uri="{FF2B5EF4-FFF2-40B4-BE49-F238E27FC236}">
                <a16:creationId xmlns:a16="http://schemas.microsoft.com/office/drawing/2014/main" id="{D6EDC559-4DC8-4AD8-EDED-2E24BB581775}"/>
              </a:ext>
            </a:extLst>
          </p:cNvPr>
          <p:cNvSpPr txBox="1"/>
          <p:nvPr/>
        </p:nvSpPr>
        <p:spPr>
          <a:xfrm>
            <a:off x="1504771" y="2161782"/>
            <a:ext cx="4608512" cy="400110"/>
          </a:xfrm>
          <a:prstGeom prst="rect">
            <a:avLst/>
          </a:prstGeom>
          <a:noFill/>
        </p:spPr>
        <p:txBody>
          <a:bodyPr wrap="square" rtlCol="0">
            <a:spAutoFit/>
          </a:bodyPr>
          <a:lstStyle/>
          <a:p>
            <a:r>
              <a:rPr lang="en-US" sz="2000" b="1">
                <a:solidFill>
                  <a:srgbClr val="002858"/>
                </a:solidFill>
                <a:latin typeface="Titilium"/>
              </a:rPr>
              <a:t>Pillar 1: Thematic Orientation</a:t>
            </a:r>
            <a:endParaRPr lang="el-GR" sz="2000" b="1">
              <a:solidFill>
                <a:srgbClr val="002858"/>
              </a:solidFill>
              <a:latin typeface="Titilium"/>
            </a:endParaRPr>
          </a:p>
        </p:txBody>
      </p:sp>
      <p:sp>
        <p:nvSpPr>
          <p:cNvPr id="50" name="TextBox 49">
            <a:extLst>
              <a:ext uri="{FF2B5EF4-FFF2-40B4-BE49-F238E27FC236}">
                <a16:creationId xmlns:a16="http://schemas.microsoft.com/office/drawing/2014/main" id="{5A4B71DA-21BB-69A5-9F1A-38F3C098341A}"/>
              </a:ext>
            </a:extLst>
          </p:cNvPr>
          <p:cNvSpPr txBox="1"/>
          <p:nvPr/>
        </p:nvSpPr>
        <p:spPr>
          <a:xfrm>
            <a:off x="7337111" y="2160906"/>
            <a:ext cx="4284581" cy="400110"/>
          </a:xfrm>
          <a:prstGeom prst="rect">
            <a:avLst/>
          </a:prstGeom>
          <a:noFill/>
        </p:spPr>
        <p:txBody>
          <a:bodyPr wrap="square" rtlCol="0">
            <a:spAutoFit/>
          </a:bodyPr>
          <a:lstStyle/>
          <a:p>
            <a:r>
              <a:rPr lang="en-US" sz="2000" b="1">
                <a:solidFill>
                  <a:srgbClr val="002858"/>
                </a:solidFill>
                <a:latin typeface="Titilium"/>
              </a:rPr>
              <a:t>Pillar 2: </a:t>
            </a:r>
            <a:r>
              <a:rPr lang="en-US" sz="2000" b="1" err="1">
                <a:solidFill>
                  <a:srgbClr val="002858"/>
                </a:solidFill>
                <a:latin typeface="Titilium"/>
              </a:rPr>
              <a:t>Programme</a:t>
            </a:r>
            <a:r>
              <a:rPr lang="en-US" sz="2000" b="1">
                <a:solidFill>
                  <a:srgbClr val="002858"/>
                </a:solidFill>
                <a:latin typeface="Titilium"/>
              </a:rPr>
              <a:t> Development </a:t>
            </a:r>
            <a:endParaRPr lang="el-GR" sz="2000" b="1">
              <a:solidFill>
                <a:srgbClr val="002858"/>
              </a:solidFill>
              <a:latin typeface="Titilium"/>
            </a:endParaRPr>
          </a:p>
        </p:txBody>
      </p:sp>
      <p:grpSp>
        <p:nvGrpSpPr>
          <p:cNvPr id="48" name="Ομάδα 47">
            <a:extLst>
              <a:ext uri="{FF2B5EF4-FFF2-40B4-BE49-F238E27FC236}">
                <a16:creationId xmlns:a16="http://schemas.microsoft.com/office/drawing/2014/main" id="{72C3D650-3584-07A8-0A05-E2DA3B11871A}"/>
              </a:ext>
            </a:extLst>
          </p:cNvPr>
          <p:cNvGrpSpPr/>
          <p:nvPr/>
        </p:nvGrpSpPr>
        <p:grpSpPr>
          <a:xfrm>
            <a:off x="1771111" y="2627253"/>
            <a:ext cx="8497707" cy="3330561"/>
            <a:chOff x="1559494" y="1763719"/>
            <a:chExt cx="8497707" cy="3330561"/>
          </a:xfrm>
        </p:grpSpPr>
        <p:grpSp>
          <p:nvGrpSpPr>
            <p:cNvPr id="4" name="Google Shape;9097;p132">
              <a:extLst>
                <a:ext uri="{FF2B5EF4-FFF2-40B4-BE49-F238E27FC236}">
                  <a16:creationId xmlns:a16="http://schemas.microsoft.com/office/drawing/2014/main" id="{0AFF0D56-99EE-D9F5-59DE-21B5D9EDEDB6}"/>
                </a:ext>
              </a:extLst>
            </p:cNvPr>
            <p:cNvGrpSpPr/>
            <p:nvPr/>
          </p:nvGrpSpPr>
          <p:grpSpPr>
            <a:xfrm>
              <a:off x="1559494" y="1763719"/>
              <a:ext cx="8497707" cy="3330561"/>
              <a:chOff x="6176411" y="2078634"/>
              <a:chExt cx="1592752" cy="684240"/>
            </a:xfrm>
          </p:grpSpPr>
          <p:sp>
            <p:nvSpPr>
              <p:cNvPr id="5" name="Google Shape;9098;p132">
                <a:extLst>
                  <a:ext uri="{FF2B5EF4-FFF2-40B4-BE49-F238E27FC236}">
                    <a16:creationId xmlns:a16="http://schemas.microsoft.com/office/drawing/2014/main" id="{0E39BF91-7B82-5507-092F-AAD2F2987CFB}"/>
                  </a:ext>
                </a:extLst>
              </p:cNvPr>
              <p:cNvSpPr/>
              <p:nvPr/>
            </p:nvSpPr>
            <p:spPr>
              <a:xfrm>
                <a:off x="7178381" y="2157840"/>
                <a:ext cx="590782" cy="146336"/>
              </a:xfrm>
              <a:custGeom>
                <a:avLst/>
                <a:gdLst/>
                <a:ahLst/>
                <a:cxnLst/>
                <a:rect l="l" t="t" r="r" b="b"/>
                <a:pathLst>
                  <a:path w="48506" h="18156" extrusionOk="0">
                    <a:moveTo>
                      <a:pt x="1" y="1"/>
                    </a:moveTo>
                    <a:lnTo>
                      <a:pt x="1" y="18156"/>
                    </a:lnTo>
                    <a:lnTo>
                      <a:pt x="48506" y="18156"/>
                    </a:lnTo>
                    <a:lnTo>
                      <a:pt x="48506" y="1"/>
                    </a:lnTo>
                    <a:close/>
                  </a:path>
                </a:pathLst>
              </a:custGeom>
              <a:solidFill>
                <a:srgbClr val="0D7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99;p132">
                <a:extLst>
                  <a:ext uri="{FF2B5EF4-FFF2-40B4-BE49-F238E27FC236}">
                    <a16:creationId xmlns:a16="http://schemas.microsoft.com/office/drawing/2014/main" id="{977E1287-9E60-36B4-DBB3-240AF4B4012A}"/>
                  </a:ext>
                </a:extLst>
              </p:cNvPr>
              <p:cNvSpPr/>
              <p:nvPr/>
            </p:nvSpPr>
            <p:spPr>
              <a:xfrm>
                <a:off x="7107369" y="2479508"/>
                <a:ext cx="661794" cy="195893"/>
              </a:xfrm>
              <a:custGeom>
                <a:avLst/>
                <a:gdLst/>
                <a:ahLst/>
                <a:cxnLst/>
                <a:rect l="l" t="t" r="r" b="b"/>
                <a:pathLst>
                  <a:path w="59233" h="18156" extrusionOk="0">
                    <a:moveTo>
                      <a:pt x="1" y="1"/>
                    </a:moveTo>
                    <a:lnTo>
                      <a:pt x="1" y="18156"/>
                    </a:lnTo>
                    <a:lnTo>
                      <a:pt x="59233" y="18156"/>
                    </a:lnTo>
                    <a:lnTo>
                      <a:pt x="59233" y="1"/>
                    </a:ln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00;p132">
                <a:extLst>
                  <a:ext uri="{FF2B5EF4-FFF2-40B4-BE49-F238E27FC236}">
                    <a16:creationId xmlns:a16="http://schemas.microsoft.com/office/drawing/2014/main" id="{E9047C48-8D8A-996F-A9DA-69F39AC590FE}"/>
                  </a:ext>
                </a:extLst>
              </p:cNvPr>
              <p:cNvSpPr/>
              <p:nvPr/>
            </p:nvSpPr>
            <p:spPr>
              <a:xfrm>
                <a:off x="6176411" y="2169519"/>
                <a:ext cx="693090" cy="132784"/>
              </a:xfrm>
              <a:custGeom>
                <a:avLst/>
                <a:gdLst/>
                <a:ahLst/>
                <a:cxnLst/>
                <a:rect l="l" t="t" r="r" b="b"/>
                <a:pathLst>
                  <a:path w="45973" h="18156" extrusionOk="0">
                    <a:moveTo>
                      <a:pt x="1" y="0"/>
                    </a:moveTo>
                    <a:lnTo>
                      <a:pt x="1" y="18156"/>
                    </a:lnTo>
                    <a:lnTo>
                      <a:pt x="45972" y="18156"/>
                    </a:lnTo>
                    <a:lnTo>
                      <a:pt x="45972" y="0"/>
                    </a:lnTo>
                    <a:close/>
                  </a:path>
                </a:pathLst>
              </a:custGeom>
              <a:solidFill>
                <a:srgbClr val="007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01;p132">
                <a:extLst>
                  <a:ext uri="{FF2B5EF4-FFF2-40B4-BE49-F238E27FC236}">
                    <a16:creationId xmlns:a16="http://schemas.microsoft.com/office/drawing/2014/main" id="{CB2247CC-25D1-4DA3-1800-4E0F6743F35E}"/>
                  </a:ext>
                </a:extLst>
              </p:cNvPr>
              <p:cNvSpPr/>
              <p:nvPr/>
            </p:nvSpPr>
            <p:spPr>
              <a:xfrm>
                <a:off x="6176411" y="2324052"/>
                <a:ext cx="777954" cy="140963"/>
              </a:xfrm>
              <a:custGeom>
                <a:avLst/>
                <a:gdLst/>
                <a:ahLst/>
                <a:cxnLst/>
                <a:rect l="l" t="t" r="r" b="b"/>
                <a:pathLst>
                  <a:path w="60796" h="18157" extrusionOk="0">
                    <a:moveTo>
                      <a:pt x="0" y="1"/>
                    </a:moveTo>
                    <a:lnTo>
                      <a:pt x="0" y="18156"/>
                    </a:lnTo>
                    <a:lnTo>
                      <a:pt x="60796" y="18156"/>
                    </a:lnTo>
                    <a:lnTo>
                      <a:pt x="60796" y="1"/>
                    </a:lnTo>
                    <a:close/>
                  </a:path>
                </a:pathLst>
              </a:custGeom>
              <a:solidFill>
                <a:srgbClr val="004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02;p132">
                <a:extLst>
                  <a:ext uri="{FF2B5EF4-FFF2-40B4-BE49-F238E27FC236}">
                    <a16:creationId xmlns:a16="http://schemas.microsoft.com/office/drawing/2014/main" id="{0ED1E615-1E0B-1376-4298-1D5B87482D68}"/>
                  </a:ext>
                </a:extLst>
              </p:cNvPr>
              <p:cNvSpPr/>
              <p:nvPr/>
            </p:nvSpPr>
            <p:spPr>
              <a:xfrm>
                <a:off x="6176411" y="2484537"/>
                <a:ext cx="812906" cy="182852"/>
              </a:xfrm>
              <a:custGeom>
                <a:avLst/>
                <a:gdLst/>
                <a:ahLst/>
                <a:cxnLst/>
                <a:rect l="l" t="t" r="r" b="b"/>
                <a:pathLst>
                  <a:path w="60796" h="18482" extrusionOk="0">
                    <a:moveTo>
                      <a:pt x="1" y="0"/>
                    </a:moveTo>
                    <a:lnTo>
                      <a:pt x="1" y="18482"/>
                    </a:lnTo>
                    <a:lnTo>
                      <a:pt x="60796" y="18482"/>
                    </a:lnTo>
                    <a:lnTo>
                      <a:pt x="60796" y="0"/>
                    </a:lnTo>
                    <a:close/>
                  </a:path>
                </a:pathLst>
              </a:custGeom>
              <a:solidFill>
                <a:srgbClr val="002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03;p132">
                <a:extLst>
                  <a:ext uri="{FF2B5EF4-FFF2-40B4-BE49-F238E27FC236}">
                    <a16:creationId xmlns:a16="http://schemas.microsoft.com/office/drawing/2014/main" id="{A4656022-2F3B-C5BA-F577-58084887CE61}"/>
                  </a:ext>
                </a:extLst>
              </p:cNvPr>
              <p:cNvSpPr/>
              <p:nvPr/>
            </p:nvSpPr>
            <p:spPr>
              <a:xfrm>
                <a:off x="7155838" y="2319117"/>
                <a:ext cx="613325" cy="140963"/>
              </a:xfrm>
              <a:custGeom>
                <a:avLst/>
                <a:gdLst/>
                <a:ahLst/>
                <a:cxnLst/>
                <a:rect l="l" t="t" r="r" b="b"/>
                <a:pathLst>
                  <a:path w="52763" h="18156" extrusionOk="0">
                    <a:moveTo>
                      <a:pt x="0" y="0"/>
                    </a:moveTo>
                    <a:lnTo>
                      <a:pt x="0" y="18155"/>
                    </a:lnTo>
                    <a:lnTo>
                      <a:pt x="52763" y="18155"/>
                    </a:lnTo>
                    <a:lnTo>
                      <a:pt x="52763" y="0"/>
                    </a:lnTo>
                    <a:close/>
                  </a:path>
                </a:pathLst>
              </a:custGeom>
              <a:solidFill>
                <a:srgbClr val="005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104;p132">
                <a:extLst>
                  <a:ext uri="{FF2B5EF4-FFF2-40B4-BE49-F238E27FC236}">
                    <a16:creationId xmlns:a16="http://schemas.microsoft.com/office/drawing/2014/main" id="{88BD23D9-E519-65F9-152D-03B024DB94B7}"/>
                  </a:ext>
                </a:extLst>
              </p:cNvPr>
              <p:cNvGrpSpPr/>
              <p:nvPr/>
            </p:nvGrpSpPr>
            <p:grpSpPr>
              <a:xfrm>
                <a:off x="6808175" y="2078634"/>
                <a:ext cx="452229" cy="684240"/>
                <a:chOff x="6808175" y="2078634"/>
                <a:chExt cx="452229" cy="684240"/>
              </a:xfrm>
            </p:grpSpPr>
            <p:sp>
              <p:nvSpPr>
                <p:cNvPr id="12" name="Google Shape;9105;p132">
                  <a:extLst>
                    <a:ext uri="{FF2B5EF4-FFF2-40B4-BE49-F238E27FC236}">
                      <a16:creationId xmlns:a16="http://schemas.microsoft.com/office/drawing/2014/main" id="{75DD41F8-3F56-C35B-3113-F5AD1306F430}"/>
                    </a:ext>
                  </a:extLst>
                </p:cNvPr>
                <p:cNvSpPr/>
                <p:nvPr/>
              </p:nvSpPr>
              <p:spPr>
                <a:xfrm>
                  <a:off x="7165957" y="2159753"/>
                  <a:ext cx="94447" cy="132148"/>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006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06;p132">
                  <a:extLst>
                    <a:ext uri="{FF2B5EF4-FFF2-40B4-BE49-F238E27FC236}">
                      <a16:creationId xmlns:a16="http://schemas.microsoft.com/office/drawing/2014/main" id="{02E2820D-4464-2CFD-BAFE-0530371C054F}"/>
                    </a:ext>
                  </a:extLst>
                </p:cNvPr>
                <p:cNvSpPr/>
                <p:nvPr/>
              </p:nvSpPr>
              <p:spPr>
                <a:xfrm>
                  <a:off x="7085764" y="2515914"/>
                  <a:ext cx="61100" cy="160926"/>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002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07;p132">
                  <a:extLst>
                    <a:ext uri="{FF2B5EF4-FFF2-40B4-BE49-F238E27FC236}">
                      <a16:creationId xmlns:a16="http://schemas.microsoft.com/office/drawing/2014/main" id="{239512F7-5EAA-4D48-D4B8-E6FBE6038AEE}"/>
                    </a:ext>
                  </a:extLst>
                </p:cNvPr>
                <p:cNvSpPr/>
                <p:nvPr/>
              </p:nvSpPr>
              <p:spPr>
                <a:xfrm>
                  <a:off x="6808175" y="2174939"/>
                  <a:ext cx="61325" cy="127364"/>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004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08;p132">
                  <a:extLst>
                    <a:ext uri="{FF2B5EF4-FFF2-40B4-BE49-F238E27FC236}">
                      <a16:creationId xmlns:a16="http://schemas.microsoft.com/office/drawing/2014/main" id="{AA7B5AE1-3BD8-50E3-BF93-5D2C58C11F86}"/>
                    </a:ext>
                  </a:extLst>
                </p:cNvPr>
                <p:cNvSpPr/>
                <p:nvPr/>
              </p:nvSpPr>
              <p:spPr>
                <a:xfrm>
                  <a:off x="6812045" y="2331094"/>
                  <a:ext cx="142320" cy="130322"/>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002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09;p132">
                  <a:extLst>
                    <a:ext uri="{FF2B5EF4-FFF2-40B4-BE49-F238E27FC236}">
                      <a16:creationId xmlns:a16="http://schemas.microsoft.com/office/drawing/2014/main" id="{5D1BC9CF-D422-C67E-7A5A-CCAE4EF9F5A1}"/>
                    </a:ext>
                  </a:extLst>
                </p:cNvPr>
                <p:cNvSpPr/>
                <p:nvPr/>
              </p:nvSpPr>
              <p:spPr>
                <a:xfrm>
                  <a:off x="6922867" y="2525888"/>
                  <a:ext cx="82688" cy="138147"/>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001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10;p132">
                  <a:extLst>
                    <a:ext uri="{FF2B5EF4-FFF2-40B4-BE49-F238E27FC236}">
                      <a16:creationId xmlns:a16="http://schemas.microsoft.com/office/drawing/2014/main" id="{288646E7-168A-E62B-F2CD-E21062359953}"/>
                    </a:ext>
                  </a:extLst>
                </p:cNvPr>
                <p:cNvSpPr/>
                <p:nvPr/>
              </p:nvSpPr>
              <p:spPr>
                <a:xfrm>
                  <a:off x="7155838" y="2341005"/>
                  <a:ext cx="98377" cy="119075"/>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9111;p132">
                  <a:extLst>
                    <a:ext uri="{FF2B5EF4-FFF2-40B4-BE49-F238E27FC236}">
                      <a16:creationId xmlns:a16="http://schemas.microsoft.com/office/drawing/2014/main" id="{47408DE4-2868-C958-4092-9407FE802512}"/>
                    </a:ext>
                  </a:extLst>
                </p:cNvPr>
                <p:cNvGrpSpPr/>
                <p:nvPr/>
              </p:nvGrpSpPr>
              <p:grpSpPr>
                <a:xfrm>
                  <a:off x="6821586" y="2078634"/>
                  <a:ext cx="426871" cy="684240"/>
                  <a:chOff x="6821586" y="2078634"/>
                  <a:chExt cx="426871" cy="684240"/>
                </a:xfrm>
              </p:grpSpPr>
              <p:grpSp>
                <p:nvGrpSpPr>
                  <p:cNvPr id="19" name="Google Shape;9112;p132">
                    <a:extLst>
                      <a:ext uri="{FF2B5EF4-FFF2-40B4-BE49-F238E27FC236}">
                        <a16:creationId xmlns:a16="http://schemas.microsoft.com/office/drawing/2014/main" id="{596802C1-E33E-F31E-9A77-AE5C9008E6E6}"/>
                      </a:ext>
                    </a:extLst>
                  </p:cNvPr>
                  <p:cNvGrpSpPr/>
                  <p:nvPr/>
                </p:nvGrpSpPr>
                <p:grpSpPr>
                  <a:xfrm>
                    <a:off x="6821586" y="2078634"/>
                    <a:ext cx="426871" cy="684240"/>
                    <a:chOff x="6821586" y="2078634"/>
                    <a:chExt cx="426871" cy="684240"/>
                  </a:xfrm>
                </p:grpSpPr>
                <p:sp>
                  <p:nvSpPr>
                    <p:cNvPr id="26" name="Google Shape;9113;p132">
                      <a:extLst>
                        <a:ext uri="{FF2B5EF4-FFF2-40B4-BE49-F238E27FC236}">
                          <a16:creationId xmlns:a16="http://schemas.microsoft.com/office/drawing/2014/main" id="{9479CAFA-B01D-624E-51EA-B870D1C0231F}"/>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14;p132">
                      <a:extLst>
                        <a:ext uri="{FF2B5EF4-FFF2-40B4-BE49-F238E27FC236}">
                          <a16:creationId xmlns:a16="http://schemas.microsoft.com/office/drawing/2014/main" id="{B15663B0-3C32-B3F7-86C6-0CD0EEF25F8E}"/>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15;p132">
                      <a:extLst>
                        <a:ext uri="{FF2B5EF4-FFF2-40B4-BE49-F238E27FC236}">
                          <a16:creationId xmlns:a16="http://schemas.microsoft.com/office/drawing/2014/main" id="{E6B2E00B-D3BE-2DD8-179C-E9D84E5B13C7}"/>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16;p132">
                      <a:extLst>
                        <a:ext uri="{FF2B5EF4-FFF2-40B4-BE49-F238E27FC236}">
                          <a16:creationId xmlns:a16="http://schemas.microsoft.com/office/drawing/2014/main" id="{3C00E0FB-0F88-2902-BD0B-EF14759CC88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17;p132">
                      <a:extLst>
                        <a:ext uri="{FF2B5EF4-FFF2-40B4-BE49-F238E27FC236}">
                          <a16:creationId xmlns:a16="http://schemas.microsoft.com/office/drawing/2014/main" id="{650BBA30-8C97-BE6E-0A64-76C8285C2A72}"/>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18;p132">
                      <a:extLst>
                        <a:ext uri="{FF2B5EF4-FFF2-40B4-BE49-F238E27FC236}">
                          <a16:creationId xmlns:a16="http://schemas.microsoft.com/office/drawing/2014/main" id="{76E9D618-FA0C-2DB9-58FA-87DF716673DE}"/>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19;p132">
                      <a:extLst>
                        <a:ext uri="{FF2B5EF4-FFF2-40B4-BE49-F238E27FC236}">
                          <a16:creationId xmlns:a16="http://schemas.microsoft.com/office/drawing/2014/main" id="{57018062-E3BD-C2E2-2094-701DE86F616C}"/>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20;p132">
                      <a:extLst>
                        <a:ext uri="{FF2B5EF4-FFF2-40B4-BE49-F238E27FC236}">
                          <a16:creationId xmlns:a16="http://schemas.microsoft.com/office/drawing/2014/main" id="{52E4B836-AC42-4993-ED6E-7924E8607113}"/>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21;p132">
                      <a:extLst>
                        <a:ext uri="{FF2B5EF4-FFF2-40B4-BE49-F238E27FC236}">
                          <a16:creationId xmlns:a16="http://schemas.microsoft.com/office/drawing/2014/main" id="{F7AAFC3D-CC7A-AFC2-1CE1-CCED04E228E3}"/>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22;p132">
                      <a:extLst>
                        <a:ext uri="{FF2B5EF4-FFF2-40B4-BE49-F238E27FC236}">
                          <a16:creationId xmlns:a16="http://schemas.microsoft.com/office/drawing/2014/main" id="{EF5B0C2F-E4E0-3F65-A327-2DF8B8422357}"/>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23;p132">
                      <a:extLst>
                        <a:ext uri="{FF2B5EF4-FFF2-40B4-BE49-F238E27FC236}">
                          <a16:creationId xmlns:a16="http://schemas.microsoft.com/office/drawing/2014/main" id="{42CD3B36-F326-35EB-51BB-9FAEB7D62BF5}"/>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24;p132">
                      <a:extLst>
                        <a:ext uri="{FF2B5EF4-FFF2-40B4-BE49-F238E27FC236}">
                          <a16:creationId xmlns:a16="http://schemas.microsoft.com/office/drawing/2014/main" id="{7489671D-8A0C-F226-AF19-DBE179F18004}"/>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25;p132">
                      <a:extLst>
                        <a:ext uri="{FF2B5EF4-FFF2-40B4-BE49-F238E27FC236}">
                          <a16:creationId xmlns:a16="http://schemas.microsoft.com/office/drawing/2014/main" id="{75917E11-57A9-7342-0098-8E8F410120CC}"/>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26;p132">
                      <a:extLst>
                        <a:ext uri="{FF2B5EF4-FFF2-40B4-BE49-F238E27FC236}">
                          <a16:creationId xmlns:a16="http://schemas.microsoft.com/office/drawing/2014/main" id="{155BBE7B-1137-3944-DDAE-652EC8A5A4DF}"/>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27;p132">
                      <a:extLst>
                        <a:ext uri="{FF2B5EF4-FFF2-40B4-BE49-F238E27FC236}">
                          <a16:creationId xmlns:a16="http://schemas.microsoft.com/office/drawing/2014/main" id="{1C538076-06AA-92B3-26EA-A536921E80F2}"/>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28;p132">
                      <a:extLst>
                        <a:ext uri="{FF2B5EF4-FFF2-40B4-BE49-F238E27FC236}">
                          <a16:creationId xmlns:a16="http://schemas.microsoft.com/office/drawing/2014/main" id="{2FA8E22C-F22E-D196-234A-E98CE219BA91}"/>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29;p132">
                      <a:extLst>
                        <a:ext uri="{FF2B5EF4-FFF2-40B4-BE49-F238E27FC236}">
                          <a16:creationId xmlns:a16="http://schemas.microsoft.com/office/drawing/2014/main" id="{FE7E4291-32AE-EE4D-1197-E9BBCDE3CC5F}"/>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30;p132">
                      <a:extLst>
                        <a:ext uri="{FF2B5EF4-FFF2-40B4-BE49-F238E27FC236}">
                          <a16:creationId xmlns:a16="http://schemas.microsoft.com/office/drawing/2014/main" id="{E50C9F61-6297-C40E-094E-3A8BA4C71DAA}"/>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1;p132">
                      <a:extLst>
                        <a:ext uri="{FF2B5EF4-FFF2-40B4-BE49-F238E27FC236}">
                          <a16:creationId xmlns:a16="http://schemas.microsoft.com/office/drawing/2014/main" id="{42D55232-F46E-FE8C-576C-8592FD4E3DE8}"/>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132;p132">
                    <a:extLst>
                      <a:ext uri="{FF2B5EF4-FFF2-40B4-BE49-F238E27FC236}">
                        <a16:creationId xmlns:a16="http://schemas.microsoft.com/office/drawing/2014/main" id="{C4CB7A97-B687-683B-1374-9557815524CD}"/>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005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33;p132">
                    <a:extLst>
                      <a:ext uri="{FF2B5EF4-FFF2-40B4-BE49-F238E27FC236}">
                        <a16:creationId xmlns:a16="http://schemas.microsoft.com/office/drawing/2014/main" id="{5B59E1BF-6FCD-CC05-0501-DEC9B52CB546}"/>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0D7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34;p132">
                    <a:extLst>
                      <a:ext uri="{FF2B5EF4-FFF2-40B4-BE49-F238E27FC236}">
                        <a16:creationId xmlns:a16="http://schemas.microsoft.com/office/drawing/2014/main" id="{B0E0628C-893A-854A-DDC2-59703DE2323D}"/>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004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35;p132">
                    <a:extLst>
                      <a:ext uri="{FF2B5EF4-FFF2-40B4-BE49-F238E27FC236}">
                        <a16:creationId xmlns:a16="http://schemas.microsoft.com/office/drawing/2014/main" id="{C2DD1442-23A5-17AA-81EE-291F163A682A}"/>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002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36;p132">
                    <a:extLst>
                      <a:ext uri="{FF2B5EF4-FFF2-40B4-BE49-F238E27FC236}">
                        <a16:creationId xmlns:a16="http://schemas.microsoft.com/office/drawing/2014/main" id="{B610BFF3-8389-5CD6-581A-811EAF2A0B4E}"/>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007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37;p132">
                    <a:extLst>
                      <a:ext uri="{FF2B5EF4-FFF2-40B4-BE49-F238E27FC236}">
                        <a16:creationId xmlns:a16="http://schemas.microsoft.com/office/drawing/2014/main" id="{A106D46D-2D62-AD17-8D6A-5B2F856371B3}"/>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2" name="TextBox 51">
              <a:extLst>
                <a:ext uri="{FF2B5EF4-FFF2-40B4-BE49-F238E27FC236}">
                  <a16:creationId xmlns:a16="http://schemas.microsoft.com/office/drawing/2014/main" id="{64BF3B96-8860-ABC8-8055-B4B11CC27010}"/>
                </a:ext>
              </a:extLst>
            </p:cNvPr>
            <p:cNvSpPr txBox="1"/>
            <p:nvPr/>
          </p:nvSpPr>
          <p:spPr>
            <a:xfrm>
              <a:off x="1580486" y="2206105"/>
              <a:ext cx="3203807" cy="646331"/>
            </a:xfrm>
            <a:prstGeom prst="rect">
              <a:avLst/>
            </a:prstGeom>
            <a:noFill/>
          </p:spPr>
          <p:txBody>
            <a:bodyPr wrap="square">
              <a:spAutoFit/>
            </a:bodyPr>
            <a:lstStyle/>
            <a:p>
              <a:r>
                <a:rPr lang="en-US" b="1" i="0">
                  <a:solidFill>
                    <a:schemeClr val="bg1"/>
                  </a:solidFill>
                  <a:effectLst/>
                  <a:latin typeface="Titillium" panose="00000500000000000000"/>
                </a:rPr>
                <a:t>1. Master in Advanced Materials: Innovative Recycling</a:t>
              </a:r>
              <a:endParaRPr lang="el-GR">
                <a:solidFill>
                  <a:schemeClr val="bg1"/>
                </a:solidFill>
              </a:endParaRPr>
            </a:p>
          </p:txBody>
        </p:sp>
        <p:sp>
          <p:nvSpPr>
            <p:cNvPr id="54" name="TextBox 53">
              <a:extLst>
                <a:ext uri="{FF2B5EF4-FFF2-40B4-BE49-F238E27FC236}">
                  <a16:creationId xmlns:a16="http://schemas.microsoft.com/office/drawing/2014/main" id="{311AFABC-2568-E7C8-DB3D-30AD2410F180}"/>
                </a:ext>
              </a:extLst>
            </p:cNvPr>
            <p:cNvSpPr txBox="1"/>
            <p:nvPr/>
          </p:nvSpPr>
          <p:spPr>
            <a:xfrm>
              <a:off x="1588501" y="2956113"/>
              <a:ext cx="3486308" cy="646331"/>
            </a:xfrm>
            <a:prstGeom prst="rect">
              <a:avLst/>
            </a:prstGeom>
            <a:noFill/>
          </p:spPr>
          <p:txBody>
            <a:bodyPr wrap="square">
              <a:spAutoFit/>
            </a:bodyPr>
            <a:lstStyle/>
            <a:p>
              <a:r>
                <a:rPr lang="en-US" b="1">
                  <a:solidFill>
                    <a:schemeClr val="bg1"/>
                  </a:solidFill>
                  <a:latin typeface="Titillium" panose="00000500000000000000"/>
                </a:rPr>
                <a:t>2. Master in Advanced Materials for Innovation and Sustainability</a:t>
              </a:r>
              <a:endParaRPr lang="el-GR" b="1">
                <a:solidFill>
                  <a:schemeClr val="bg1"/>
                </a:solidFill>
              </a:endParaRPr>
            </a:p>
          </p:txBody>
        </p:sp>
        <p:sp>
          <p:nvSpPr>
            <p:cNvPr id="56" name="TextBox 55">
              <a:extLst>
                <a:ext uri="{FF2B5EF4-FFF2-40B4-BE49-F238E27FC236}">
                  <a16:creationId xmlns:a16="http://schemas.microsoft.com/office/drawing/2014/main" id="{BB895648-0474-47D1-89C6-135261388758}"/>
                </a:ext>
              </a:extLst>
            </p:cNvPr>
            <p:cNvSpPr txBox="1"/>
            <p:nvPr/>
          </p:nvSpPr>
          <p:spPr>
            <a:xfrm>
              <a:off x="1571906" y="3714986"/>
              <a:ext cx="4010929" cy="923330"/>
            </a:xfrm>
            <a:prstGeom prst="rect">
              <a:avLst/>
            </a:prstGeom>
            <a:noFill/>
          </p:spPr>
          <p:txBody>
            <a:bodyPr wrap="square">
              <a:spAutoFit/>
            </a:bodyPr>
            <a:lstStyle/>
            <a:p>
              <a:r>
                <a:rPr lang="en-US" b="1" i="0">
                  <a:solidFill>
                    <a:schemeClr val="bg1"/>
                  </a:solidFill>
                  <a:effectLst/>
                  <a:latin typeface="Titillium" panose="00000500000000000000"/>
                </a:rPr>
                <a:t>3. Master in Resource Engineering (Innovative Education in </a:t>
              </a:r>
              <a:r>
                <a:rPr lang="en-US" b="1" i="0" err="1">
                  <a:solidFill>
                    <a:schemeClr val="bg1"/>
                  </a:solidFill>
                  <a:effectLst/>
                  <a:latin typeface="Titillium" panose="00000500000000000000"/>
                </a:rPr>
                <a:t>Geometallurgy</a:t>
              </a:r>
              <a:r>
                <a:rPr lang="en-US" b="1" i="0">
                  <a:solidFill>
                    <a:schemeClr val="bg1"/>
                  </a:solidFill>
                  <a:effectLst/>
                  <a:latin typeface="Titillium" panose="00000500000000000000"/>
                </a:rPr>
                <a:t> and Circular Economy)</a:t>
              </a:r>
              <a:endParaRPr lang="el-GR">
                <a:solidFill>
                  <a:schemeClr val="bg1"/>
                </a:solidFill>
              </a:endParaRPr>
            </a:p>
          </p:txBody>
        </p:sp>
        <p:sp>
          <p:nvSpPr>
            <p:cNvPr id="60" name="TextBox 59">
              <a:extLst>
                <a:ext uri="{FF2B5EF4-FFF2-40B4-BE49-F238E27FC236}">
                  <a16:creationId xmlns:a16="http://schemas.microsoft.com/office/drawing/2014/main" id="{D29989AB-2C24-3554-9F70-F03E02770087}"/>
                </a:ext>
              </a:extLst>
            </p:cNvPr>
            <p:cNvSpPr txBox="1"/>
            <p:nvPr/>
          </p:nvSpPr>
          <p:spPr>
            <a:xfrm>
              <a:off x="6915484" y="2183721"/>
              <a:ext cx="3048632" cy="646331"/>
            </a:xfrm>
            <a:prstGeom prst="rect">
              <a:avLst/>
            </a:prstGeom>
            <a:noFill/>
          </p:spPr>
          <p:txBody>
            <a:bodyPr wrap="square">
              <a:spAutoFit/>
            </a:bodyPr>
            <a:lstStyle/>
            <a:p>
              <a:pPr algn="r"/>
              <a:r>
                <a:rPr lang="en-US" b="1" i="0">
                  <a:solidFill>
                    <a:schemeClr val="bg1"/>
                  </a:solidFill>
                  <a:effectLst/>
                  <a:latin typeface="Titillium" panose="00000500000000000000"/>
                </a:rPr>
                <a:t>4. Master in Sustainable Materials</a:t>
              </a:r>
              <a:endParaRPr lang="el-GR">
                <a:solidFill>
                  <a:schemeClr val="bg1"/>
                </a:solidFill>
              </a:endParaRPr>
            </a:p>
          </p:txBody>
        </p:sp>
        <p:sp>
          <p:nvSpPr>
            <p:cNvPr id="62" name="TextBox 61">
              <a:extLst>
                <a:ext uri="{FF2B5EF4-FFF2-40B4-BE49-F238E27FC236}">
                  <a16:creationId xmlns:a16="http://schemas.microsoft.com/office/drawing/2014/main" id="{BCADAAAF-6780-996F-536D-D6266061D850}"/>
                </a:ext>
              </a:extLst>
            </p:cNvPr>
            <p:cNvSpPr txBox="1"/>
            <p:nvPr/>
          </p:nvSpPr>
          <p:spPr>
            <a:xfrm>
              <a:off x="6882672" y="2954438"/>
              <a:ext cx="3076824" cy="646331"/>
            </a:xfrm>
            <a:prstGeom prst="rect">
              <a:avLst/>
            </a:prstGeom>
            <a:noFill/>
          </p:spPr>
          <p:txBody>
            <a:bodyPr wrap="square">
              <a:spAutoFit/>
            </a:bodyPr>
            <a:lstStyle/>
            <a:p>
              <a:pPr algn="r"/>
              <a:r>
                <a:rPr lang="en-US" b="1" i="0">
                  <a:solidFill>
                    <a:schemeClr val="bg1"/>
                  </a:solidFill>
                  <a:effectLst/>
                  <a:latin typeface="WordVisi_MSFontService"/>
                </a:rPr>
                <a:t>5. Master in Mineral Exploration</a:t>
              </a:r>
              <a:endParaRPr lang="el-GR">
                <a:solidFill>
                  <a:schemeClr val="bg1"/>
                </a:solidFill>
              </a:endParaRPr>
            </a:p>
          </p:txBody>
        </p:sp>
        <p:sp>
          <p:nvSpPr>
            <p:cNvPr id="64" name="TextBox 63">
              <a:extLst>
                <a:ext uri="{FF2B5EF4-FFF2-40B4-BE49-F238E27FC236}">
                  <a16:creationId xmlns:a16="http://schemas.microsoft.com/office/drawing/2014/main" id="{327556B5-56D6-A951-1F18-AF8FD6768226}"/>
                </a:ext>
              </a:extLst>
            </p:cNvPr>
            <p:cNvSpPr txBox="1"/>
            <p:nvPr/>
          </p:nvSpPr>
          <p:spPr>
            <a:xfrm>
              <a:off x="6326653" y="3712590"/>
              <a:ext cx="3647387" cy="923330"/>
            </a:xfrm>
            <a:prstGeom prst="rect">
              <a:avLst/>
            </a:prstGeom>
            <a:noFill/>
          </p:spPr>
          <p:txBody>
            <a:bodyPr wrap="square">
              <a:spAutoFit/>
            </a:bodyPr>
            <a:lstStyle/>
            <a:p>
              <a:pPr algn="r"/>
              <a:r>
                <a:rPr lang="en-US" b="1" i="0">
                  <a:solidFill>
                    <a:schemeClr val="bg1"/>
                  </a:solidFill>
                  <a:effectLst/>
                  <a:latin typeface="Titillium" panose="00000500000000000000"/>
                </a:rPr>
                <a:t>6. Further development and improvement of existing master’s </a:t>
              </a:r>
              <a:r>
                <a:rPr lang="en-US" b="1" i="0" err="1">
                  <a:solidFill>
                    <a:schemeClr val="bg1"/>
                  </a:solidFill>
                  <a:effectLst/>
                  <a:latin typeface="Titillium" panose="00000500000000000000"/>
                </a:rPr>
                <a:t>programmes</a:t>
              </a:r>
              <a:r>
                <a:rPr lang="en-US" b="1" i="0">
                  <a:solidFill>
                    <a:schemeClr val="bg1"/>
                  </a:solidFill>
                  <a:effectLst/>
                  <a:latin typeface="Titillium" panose="00000500000000000000"/>
                </a:rPr>
                <a:t> with EIT Label</a:t>
              </a:r>
              <a:endParaRPr lang="el-GR" b="1">
                <a:solidFill>
                  <a:schemeClr val="bg1"/>
                </a:solidFill>
              </a:endParaRPr>
            </a:p>
          </p:txBody>
        </p:sp>
      </p:grpSp>
      <p:sp>
        <p:nvSpPr>
          <p:cNvPr id="47" name="Θέση αριθμού διαφάνειας 1">
            <a:extLst>
              <a:ext uri="{FF2B5EF4-FFF2-40B4-BE49-F238E27FC236}">
                <a16:creationId xmlns:a16="http://schemas.microsoft.com/office/drawing/2014/main" id="{8BBA2D44-4B99-8710-18B4-443D3F84C92D}"/>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0818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8">
            <a:extLst>
              <a:ext uri="{FF2B5EF4-FFF2-40B4-BE49-F238E27FC236}">
                <a16:creationId xmlns:a16="http://schemas.microsoft.com/office/drawing/2014/main" id="{5C947C3E-990E-89D8-321F-05CE765CD65D}"/>
              </a:ext>
            </a:extLst>
          </p:cNvPr>
          <p:cNvGraphicFramePr>
            <a:graphicFrameLocks noGrp="1"/>
          </p:cNvGraphicFramePr>
          <p:nvPr>
            <p:extLst>
              <p:ext uri="{D42A27DB-BD31-4B8C-83A1-F6EECF244321}">
                <p14:modId xmlns:p14="http://schemas.microsoft.com/office/powerpoint/2010/main" val="882944881"/>
              </p:ext>
            </p:extLst>
          </p:nvPr>
        </p:nvGraphicFramePr>
        <p:xfrm>
          <a:off x="247619" y="709710"/>
          <a:ext cx="11696761" cy="5284941"/>
        </p:xfrm>
        <a:graphic>
          <a:graphicData uri="http://schemas.openxmlformats.org/drawingml/2006/table">
            <a:tbl>
              <a:tblPr>
                <a:tableStyleId>{BC89EF96-8CEA-46FF-86C4-4CE0E7609802}</a:tableStyleId>
              </a:tblPr>
              <a:tblGrid>
                <a:gridCol w="2637572">
                  <a:extLst>
                    <a:ext uri="{9D8B030D-6E8A-4147-A177-3AD203B41FA5}">
                      <a16:colId xmlns:a16="http://schemas.microsoft.com/office/drawing/2014/main" val="3384974895"/>
                    </a:ext>
                  </a:extLst>
                </a:gridCol>
                <a:gridCol w="9059189">
                  <a:extLst>
                    <a:ext uri="{9D8B030D-6E8A-4147-A177-3AD203B41FA5}">
                      <a16:colId xmlns:a16="http://schemas.microsoft.com/office/drawing/2014/main" val="363493650"/>
                    </a:ext>
                  </a:extLst>
                </a:gridCol>
              </a:tblGrid>
              <a:tr h="619634">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Consortium (No. of partners)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min. 2 - max. 4  </a:t>
                      </a:r>
                      <a:r>
                        <a:rPr lang="en-GB" sz="1600" b="0" i="0" u="none" strike="noStrike" kern="1200">
                          <a:solidFill>
                            <a:srgbClr val="004393"/>
                          </a:solidFill>
                          <a:effectLst/>
                          <a:latin typeface="Titillium" panose="00000500000000000000"/>
                          <a:ea typeface="+mn-ea"/>
                          <a:cs typeface="Calibri Light" panose="020F0302020204030204" pitchFamily="34" charset="0"/>
                        </a:rPr>
                        <a:t>(from </a:t>
                      </a:r>
                      <a:r>
                        <a:rPr lang="en-GB" sz="1600" b="1" i="0" u="none" strike="noStrike" kern="1200">
                          <a:solidFill>
                            <a:srgbClr val="004393"/>
                          </a:solidFill>
                          <a:effectLst/>
                          <a:latin typeface="Titillium" panose="00000500000000000000"/>
                          <a:ea typeface="+mn-ea"/>
                          <a:cs typeface="Calibri Light" panose="020F0302020204030204" pitchFamily="34" charset="0"/>
                        </a:rPr>
                        <a:t>min. 2 countries</a:t>
                      </a:r>
                      <a:r>
                        <a:rPr lang="en-GB" sz="1600" b="0" i="0" u="none" strike="noStrike" kern="1200">
                          <a:solidFill>
                            <a:srgbClr val="004393"/>
                          </a:solidFill>
                          <a:effectLst/>
                          <a:latin typeface="Titillium" panose="00000500000000000000"/>
                          <a:ea typeface="+mn-ea"/>
                          <a:cs typeface="Calibri Light" panose="020F0302020204030204" pitchFamily="34" charset="0"/>
                        </a:rPr>
                        <a:t>)</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75540326"/>
                  </a:ext>
                </a:extLst>
              </a:tr>
              <a:tr h="380444">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Lead project partner</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r>
                        <a:rPr lang="en-US" sz="1600" b="1" i="0" u="none" strike="noStrike" kern="1200">
                          <a:solidFill>
                            <a:srgbClr val="004393"/>
                          </a:solidFill>
                          <a:effectLst/>
                          <a:latin typeface="Titillium" panose="00000500000000000000"/>
                          <a:ea typeface="+mn-ea"/>
                          <a:cs typeface="Calibri Light" panose="020F0302020204030204" pitchFamily="34" charset="0"/>
                        </a:rPr>
                        <a:t>Core or Associate Partner </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of EIT RM by the time the project starts </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8800855"/>
                  </a:ext>
                </a:extLst>
              </a:tr>
              <a:tr h="619634">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Project Partners</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285750" indent="-285750" algn="l" fontAlgn="ctr">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Non-members: application for membership by early July 2024 </a:t>
                      </a:r>
                    </a:p>
                    <a:p>
                      <a:pPr marL="285750" indent="-285750" algn="l" fontAlgn="ctr">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KIC partners from at least 2 sides of the knowledge triangle (education, research, industry/ business) </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55455137"/>
                  </a:ext>
                </a:extLst>
              </a:tr>
              <a:tr h="858824">
                <a:tc>
                  <a:txBody>
                    <a:bodyPr/>
                    <a:lstStyle/>
                    <a:p>
                      <a:pPr marL="0" algn="l" defTabSz="914400" rtl="0" eaLnBrk="1" fontAlgn="ctr" latinLnBrk="0" hangingPunct="1"/>
                      <a:r>
                        <a:rPr lang="en-US" sz="1600" b="1" i="0" u="none" strike="noStrike" kern="1200">
                          <a:solidFill>
                            <a:srgbClr val="004393"/>
                          </a:solidFill>
                          <a:effectLst/>
                          <a:latin typeface="Titillium" panose="00000500000000000000"/>
                          <a:ea typeface="+mn-ea"/>
                          <a:cs typeface="Calibri Light" panose="020F0302020204030204" pitchFamily="34" charset="0"/>
                        </a:rPr>
                        <a:t>Cost eligibility (EIT RM membership) </a:t>
                      </a:r>
                      <a:endParaRPr lang="en-GB" sz="1600" b="1" i="0" u="none" strike="noStrike" kern="120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Non-members who receive funding, or who incur costs as a result of a KAVA need to become partners</a:t>
                      </a:r>
                    </a:p>
                    <a:p>
                      <a:pPr marL="285750" indent="-285750">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Non-members who participate in a KAVA but receive no funding and incur no costs in the Project do not need to become partners.</a:t>
                      </a:r>
                      <a:endParaRPr lang="en-GB"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38292888"/>
                  </a:ext>
                </a:extLst>
              </a:tr>
              <a:tr h="1393316">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Budget Size</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285750" indent="-285750" algn="l" fontAlgn="ctr">
                        <a:buFont typeface="Arial" panose="020B0604020202020204" pitchFamily="34" charset="0"/>
                        <a:buChar char="•"/>
                      </a:pPr>
                      <a:r>
                        <a:rPr lang="en-US" sz="1600" b="1" i="0" u="none" strike="noStrike" kern="1200">
                          <a:solidFill>
                            <a:srgbClr val="004393"/>
                          </a:solidFill>
                          <a:effectLst/>
                          <a:latin typeface="Titillium" panose="00000500000000000000"/>
                          <a:ea typeface="+mn-ea"/>
                          <a:cs typeface="Calibri Light" panose="020F0302020204030204" pitchFamily="34" charset="0"/>
                        </a:rPr>
                        <a:t>15,000€ per eligible student </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enrolled in an EIT-Labelled Master programme </a:t>
                      </a:r>
                      <a:r>
                        <a:rPr lang="en-US" sz="1600" b="1" i="0" u="none" strike="noStrike" kern="1200">
                          <a:solidFill>
                            <a:srgbClr val="004393"/>
                          </a:solidFill>
                          <a:effectLst/>
                          <a:latin typeface="Titillium" panose="00000500000000000000"/>
                          <a:ea typeface="+mn-ea"/>
                          <a:cs typeface="Calibri Light" panose="020F0302020204030204" pitchFamily="34" charset="0"/>
                        </a:rPr>
                        <a:t>for the entire programme duration</a:t>
                      </a:r>
                      <a:r>
                        <a:rPr lang="en-US" sz="1600" b="0" i="0" u="none" strike="noStrike" kern="1200">
                          <a:solidFill>
                            <a:srgbClr val="004393"/>
                          </a:solidFill>
                          <a:effectLst/>
                          <a:latin typeface="Titillium" panose="00000500000000000000"/>
                          <a:ea typeface="+mn-ea"/>
                          <a:cs typeface="Calibri Light" panose="020F0302020204030204" pitchFamily="34" charset="0"/>
                        </a:rPr>
                        <a:t> (</a:t>
                      </a:r>
                      <a:r>
                        <a:rPr lang="en-US" sz="1600" b="1" i="0" u="none" strike="noStrike" kern="1200">
                          <a:solidFill>
                            <a:srgbClr val="004393"/>
                          </a:solidFill>
                          <a:effectLst/>
                          <a:latin typeface="Titillium" panose="00000500000000000000"/>
                          <a:ea typeface="+mn-ea"/>
                          <a:cs typeface="Calibri Light" panose="020F0302020204030204" pitchFamily="34" charset="0"/>
                        </a:rPr>
                        <a:t>AVSA grant</a:t>
                      </a:r>
                      <a:r>
                        <a:rPr lang="en-US" sz="1600" b="0" i="0" u="none" strike="noStrike" kern="1200">
                          <a:solidFill>
                            <a:srgbClr val="004393"/>
                          </a:solidFill>
                          <a:effectLst/>
                          <a:latin typeface="Titillium" panose="00000500000000000000"/>
                          <a:ea typeface="+mn-ea"/>
                          <a:cs typeface="Calibri Light" panose="020F0302020204030204" pitchFamily="34" charset="0"/>
                        </a:rPr>
                        <a:t>)</a:t>
                      </a:r>
                    </a:p>
                    <a:p>
                      <a:pPr marL="285750" indent="-285750" algn="l" fontAlgn="ctr">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For all WPs the requested total budget must be</a:t>
                      </a:r>
                      <a:r>
                        <a:rPr lang="en-US" sz="1600" b="0" i="0" u="none" strike="noStrike" kern="1200">
                          <a:solidFill>
                            <a:srgbClr val="004393"/>
                          </a:solidFill>
                          <a:effectLst/>
                          <a:latin typeface="Titillium" panose="00000500000000000000"/>
                          <a:ea typeface="+mn-ea"/>
                          <a:cs typeface="Calibri Light" panose="020F0302020204030204" pitchFamily="34" charset="0"/>
                        </a:rPr>
                        <a:t> </a:t>
                      </a:r>
                      <a:r>
                        <a:rPr lang="en-US" sz="1600" b="1" i="0" u="none" strike="noStrike" kern="1200">
                          <a:solidFill>
                            <a:srgbClr val="004393"/>
                          </a:solidFill>
                          <a:effectLst/>
                          <a:latin typeface="Titillium" panose="00000500000000000000"/>
                          <a:ea typeface="+mn-ea"/>
                          <a:cs typeface="Calibri Light" panose="020F0302020204030204" pitchFamily="34" charset="0"/>
                        </a:rPr>
                        <a:t>maximum 200,000€/year </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(max. planned </a:t>
                      </a:r>
                      <a:r>
                        <a:rPr lang="en-US" sz="1600" b="1" i="0" u="none" strike="noStrike" kern="1200">
                          <a:solidFill>
                            <a:srgbClr val="004393"/>
                          </a:solidFill>
                          <a:effectLst/>
                          <a:latin typeface="Titillium" panose="00000500000000000000"/>
                          <a:ea typeface="+mn-ea"/>
                          <a:cs typeface="Calibri Light" panose="020F0302020204030204" pitchFamily="34" charset="0"/>
                        </a:rPr>
                        <a:t>non-AVSA budget</a:t>
                      </a:r>
                      <a:r>
                        <a:rPr lang="en-US" sz="1600" b="0" i="0" u="none" strike="noStrike" kern="1200">
                          <a:solidFill>
                            <a:srgbClr val="004393"/>
                          </a:solidFill>
                          <a:effectLst/>
                          <a:latin typeface="Titillium" panose="00000500000000000000"/>
                          <a:ea typeface="+mn-ea"/>
                          <a:cs typeface="Calibri Light" panose="020F0302020204030204" pitchFamily="34" charset="0"/>
                        </a:rPr>
                        <a:t>)</a:t>
                      </a:r>
                    </a:p>
                    <a:p>
                      <a:pPr marL="285750" indent="-285750" algn="l" fontAlgn="ctr">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Projects shall aim to increase graduate targets,whilst reducing the amount of AVSA grants by 25%</a:t>
                      </a:r>
                      <a:endParaRPr lang="es-ES"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94276641"/>
                  </a:ext>
                </a:extLst>
              </a:tr>
              <a:tr h="619634">
                <a:tc>
                  <a:txBody>
                    <a:bodyPr/>
                    <a:lstStyle/>
                    <a:p>
                      <a:pPr algn="l" fontAlgn="ctr"/>
                      <a:r>
                        <a:rPr lang="en-GB" sz="1600" b="1" i="0" u="none" strike="noStrike" kern="1200">
                          <a:solidFill>
                            <a:srgbClr val="004393"/>
                          </a:solidFill>
                          <a:effectLst/>
                          <a:latin typeface="Titillium" panose="00000500000000000000"/>
                          <a:ea typeface="+mn-ea"/>
                          <a:cs typeface="Calibri Light" panose="020F0302020204030204" pitchFamily="34" charset="0"/>
                        </a:rPr>
                        <a:t>Co-funding (% of Total project funding)</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600" b="1" i="0" u="none" strike="noStrike" kern="1200">
                          <a:solidFill>
                            <a:srgbClr val="004393"/>
                          </a:solidFill>
                          <a:effectLst/>
                          <a:latin typeface="Titillium" panose="00000500000000000000"/>
                          <a:ea typeface="+mn-ea"/>
                          <a:cs typeface="Calibri Light" panose="020F0302020204030204" pitchFamily="34" charset="0"/>
                        </a:rPr>
                        <a:t>5-10%</a:t>
                      </a:r>
                      <a:r>
                        <a:rPr lang="en-US" sz="1600" b="0" i="0" u="none" strike="noStrike" kern="1200">
                          <a:solidFill>
                            <a:srgbClr val="004393"/>
                          </a:solidFill>
                          <a:effectLst/>
                          <a:latin typeface="Titillium" panose="00000500000000000000"/>
                          <a:ea typeface="+mn-ea"/>
                          <a:cs typeface="Calibri Light" panose="020F0302020204030204" pitchFamily="34" charset="0"/>
                        </a:rPr>
                        <a:t> </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contributed by the Consortium </a:t>
                      </a:r>
                      <a:r>
                        <a:rPr lang="en-US" sz="1600" b="1" i="0" u="none" strike="noStrike" kern="1200">
                          <a:solidFill>
                            <a:srgbClr val="004393"/>
                          </a:solidFill>
                          <a:effectLst/>
                          <a:latin typeface="Titillium" panose="00000500000000000000"/>
                          <a:ea typeface="+mn-ea"/>
                          <a:cs typeface="Calibri Light" panose="020F0302020204030204" pitchFamily="34" charset="0"/>
                        </a:rPr>
                        <a:t>will be evaluated positively</a:t>
                      </a:r>
                      <a:endParaRPr lang="en-GB" sz="1600" b="1" i="0" u="none" strike="noStrike" kern="1200" dirty="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3510110"/>
                  </a:ext>
                </a:extLst>
              </a:tr>
              <a:tr h="7332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Duration</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a:solidFill>
                            <a:srgbClr val="004393"/>
                          </a:solidFill>
                          <a:effectLst/>
                          <a:latin typeface="Titillium" panose="00000500000000000000"/>
                          <a:ea typeface="+mn-ea"/>
                          <a:cs typeface="Calibri Light" panose="020F0302020204030204" pitchFamily="34" charset="0"/>
                        </a:rPr>
                        <a:t>1-3 years</a:t>
                      </a: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41297829"/>
                  </a:ext>
                </a:extLst>
              </a:tr>
            </a:tbl>
          </a:graphicData>
        </a:graphic>
      </p:graphicFrame>
      <p:sp>
        <p:nvSpPr>
          <p:cNvPr id="4" name="Rounded Rectangle 9">
            <a:extLst>
              <a:ext uri="{FF2B5EF4-FFF2-40B4-BE49-F238E27FC236}">
                <a16:creationId xmlns:a16="http://schemas.microsoft.com/office/drawing/2014/main" id="{823B2C30-E24F-DE34-DF12-9E11D8488329}"/>
              </a:ext>
            </a:extLst>
          </p:cNvPr>
          <p:cNvSpPr/>
          <p:nvPr/>
        </p:nvSpPr>
        <p:spPr>
          <a:xfrm>
            <a:off x="247620" y="706083"/>
            <a:ext cx="11696761" cy="5302835"/>
          </a:xfrm>
          <a:prstGeom prst="roundRect">
            <a:avLst>
              <a:gd name="adj" fmla="val 574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34F8E33F-A4DA-34AA-EADE-5C019E80C295}"/>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100" b="1">
                <a:solidFill>
                  <a:srgbClr val="6BB745"/>
                </a:solidFill>
                <a:latin typeface="Titillium" panose="00000500000000000000" pitchFamily="50" charset="0"/>
                <a:ea typeface="+mn-ea"/>
                <a:cs typeface="Calibri" panose="020F0502020204030204" pitchFamily="34" charset="0"/>
              </a:rPr>
              <a:t>Education &amp; RIS Education KAVA Projects (1/3) - Description</a:t>
            </a:r>
          </a:p>
        </p:txBody>
      </p:sp>
      <p:sp>
        <p:nvSpPr>
          <p:cNvPr id="6" name="Text Placeholder 1">
            <a:extLst>
              <a:ext uri="{FF2B5EF4-FFF2-40B4-BE49-F238E27FC236}">
                <a16:creationId xmlns:a16="http://schemas.microsoft.com/office/drawing/2014/main" id="{2618A994-923A-F9E3-9F74-5750E6132845}"/>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7" name="Θέση αριθμού διαφάνειας 1">
            <a:extLst>
              <a:ext uri="{FF2B5EF4-FFF2-40B4-BE49-F238E27FC236}">
                <a16:creationId xmlns:a16="http://schemas.microsoft.com/office/drawing/2014/main" id="{89134E18-42CB-BB3E-C78D-85AEAA34327D}"/>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96657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07EC60EB-2E32-5EDA-3131-21FC62082738}"/>
              </a:ext>
            </a:extLst>
          </p:cNvPr>
          <p:cNvSpPr/>
          <p:nvPr/>
        </p:nvSpPr>
        <p:spPr>
          <a:xfrm>
            <a:off x="410907" y="963630"/>
            <a:ext cx="11370187" cy="2834471"/>
          </a:xfrm>
          <a:prstGeom prst="roundRect">
            <a:avLst>
              <a:gd name="adj" fmla="val 3727"/>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a:extLst>
              <a:ext uri="{FF2B5EF4-FFF2-40B4-BE49-F238E27FC236}">
                <a16:creationId xmlns:a16="http://schemas.microsoft.com/office/drawing/2014/main" id="{4F9D1FF3-4BDF-A223-B434-0D367CB5B887}"/>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graphicFrame>
        <p:nvGraphicFramePr>
          <p:cNvPr id="6" name="Πίνακας 5">
            <a:extLst>
              <a:ext uri="{FF2B5EF4-FFF2-40B4-BE49-F238E27FC236}">
                <a16:creationId xmlns:a16="http://schemas.microsoft.com/office/drawing/2014/main" id="{780F65AA-AD94-0D56-5455-969B749274CB}"/>
              </a:ext>
            </a:extLst>
          </p:cNvPr>
          <p:cNvGraphicFramePr>
            <a:graphicFrameLocks noGrp="1"/>
          </p:cNvGraphicFramePr>
          <p:nvPr>
            <p:extLst>
              <p:ext uri="{D42A27DB-BD31-4B8C-83A1-F6EECF244321}">
                <p14:modId xmlns:p14="http://schemas.microsoft.com/office/powerpoint/2010/main" val="1187649625"/>
              </p:ext>
            </p:extLst>
          </p:nvPr>
        </p:nvGraphicFramePr>
        <p:xfrm>
          <a:off x="410907" y="963630"/>
          <a:ext cx="11370187" cy="2834471"/>
        </p:xfrm>
        <a:graphic>
          <a:graphicData uri="http://schemas.openxmlformats.org/drawingml/2006/table">
            <a:tbl>
              <a:tblPr>
                <a:tableStyleId>{BC89EF96-8CEA-46FF-86C4-4CE0E7609802}</a:tableStyleId>
              </a:tblPr>
              <a:tblGrid>
                <a:gridCol w="3047991">
                  <a:extLst>
                    <a:ext uri="{9D8B030D-6E8A-4147-A177-3AD203B41FA5}">
                      <a16:colId xmlns:a16="http://schemas.microsoft.com/office/drawing/2014/main" val="2397817530"/>
                    </a:ext>
                  </a:extLst>
                </a:gridCol>
                <a:gridCol w="8322196">
                  <a:extLst>
                    <a:ext uri="{9D8B030D-6E8A-4147-A177-3AD203B41FA5}">
                      <a16:colId xmlns:a16="http://schemas.microsoft.com/office/drawing/2014/main" val="984164017"/>
                    </a:ext>
                  </a:extLst>
                </a:gridCol>
              </a:tblGrid>
              <a:tr h="16268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a:solidFill>
                            <a:srgbClr val="004393"/>
                          </a:solidFill>
                          <a:effectLst/>
                          <a:latin typeface="Titillium" panose="00000500000000000000"/>
                          <a:ea typeface="+mn-ea"/>
                          <a:cs typeface="Calibri Light" panose="020F0302020204030204" pitchFamily="34" charset="0"/>
                        </a:rPr>
                        <a:t>Core KPI targets mandatory</a:t>
                      </a: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lang="en-GB"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Yes - EIT core KPIs on Education:</a:t>
                      </a:r>
                    </a:p>
                    <a:p>
                      <a:pPr marL="285750" marR="0" lvl="0" indent="-285750" algn="l" defTabSz="914400" rtl="0" eaLnBrk="1" fontAlgn="ctr" latinLnBrk="0" hangingPunct="1">
                        <a:lnSpc>
                          <a:spcPct val="100000"/>
                        </a:lnSpc>
                        <a:spcBef>
                          <a:spcPts val="600"/>
                        </a:spcBef>
                        <a:spcAft>
                          <a:spcPts val="0"/>
                        </a:spcAft>
                        <a:buClrTx/>
                        <a:buSzTx/>
                        <a:buFont typeface="Arial" panose="020B0604020202020204" pitchFamily="34" charset="0"/>
                        <a:buChar char="•"/>
                        <a:tabLst/>
                        <a:defRP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sum of graduates from EIT labelled master’s, PhD programmes and other education activities awarded the EIT Label (</a:t>
                      </a:r>
                      <a:r>
                        <a:rPr lang="en-US" sz="1600" b="0" i="1" u="none" strike="noStrike" kern="1200">
                          <a:solidFill>
                            <a:schemeClr val="tx1">
                              <a:lumMod val="85000"/>
                              <a:lumOff val="15000"/>
                            </a:schemeClr>
                          </a:solidFill>
                          <a:effectLst/>
                          <a:latin typeface="Titillium" panose="00000500000000000000"/>
                          <a:ea typeface="+mn-ea"/>
                          <a:cs typeface="Calibri Light" panose="020F0302020204030204" pitchFamily="34" charset="0"/>
                        </a:rPr>
                        <a:t>EITHE07.1/EITHE07.2-EITRIS</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p>
                    <a:p>
                      <a:pPr marL="285750" marR="0" lvl="0" indent="-285750" algn="l" defTabSz="914400" rtl="0" eaLnBrk="1" fontAlgn="ctr" latinLnBrk="0" hangingPunct="1">
                        <a:lnSpc>
                          <a:spcPct val="100000"/>
                        </a:lnSpc>
                        <a:spcBef>
                          <a:spcPts val="600"/>
                        </a:spcBef>
                        <a:spcAft>
                          <a:spcPts val="0"/>
                        </a:spcAft>
                        <a:buClrTx/>
                        <a:buSzTx/>
                        <a:buFont typeface="Arial" panose="020B0604020202020204" pitchFamily="34" charset="0"/>
                        <a:buChar char="•"/>
                        <a:tabLst/>
                        <a:defRP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start-ups created by students enrolled and graduates from EIT-labelled programmes (</a:t>
                      </a:r>
                      <a:r>
                        <a:rPr lang="en-US" sz="1600" b="0" i="1" u="none" strike="noStrike" kern="1200">
                          <a:solidFill>
                            <a:schemeClr val="tx1">
                              <a:lumMod val="85000"/>
                              <a:lumOff val="15000"/>
                            </a:schemeClr>
                          </a:solidFill>
                          <a:effectLst/>
                          <a:latin typeface="Titillium" panose="00000500000000000000"/>
                          <a:ea typeface="+mn-ea"/>
                          <a:cs typeface="Calibri Light" panose="020F0302020204030204" pitchFamily="34" charset="0"/>
                        </a:rPr>
                        <a:t>EITHE05.1/EITHE05.2-EITRIS</a:t>
                      </a: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a:t>
                      </a:r>
                      <a:endParaRPr lang="el-GR" sz="1600" b="0" i="0" u="none" strike="noStrike" kern="1200" dirty="0">
                        <a:solidFill>
                          <a:schemeClr val="tx1">
                            <a:lumMod val="85000"/>
                            <a:lumOff val="15000"/>
                          </a:schemeClr>
                        </a:solidFill>
                        <a:effectLst/>
                        <a:latin typeface="+mn-lt"/>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381359"/>
                  </a:ext>
                </a:extLst>
              </a:tr>
              <a:tr h="1207617">
                <a:tc>
                  <a:txBody>
                    <a:bodyPr/>
                    <a:lstStyle/>
                    <a:p>
                      <a:pPr marL="0" algn="l" defTabSz="914400" rtl="0" eaLnBrk="1" fontAlgn="ctr" latinLnBrk="0" hangingPunct="1"/>
                      <a:r>
                        <a:rPr lang="en-US" sz="1600" b="1" i="0" u="none" strike="noStrike" kern="1200">
                          <a:solidFill>
                            <a:srgbClr val="004393"/>
                          </a:solidFill>
                          <a:effectLst/>
                          <a:latin typeface="Titillium" panose="00000500000000000000"/>
                          <a:ea typeface="+mn-ea"/>
                          <a:cs typeface="Calibri Light" panose="020F0302020204030204" pitchFamily="34" charset="0"/>
                        </a:rPr>
                        <a:t>RIS conditions (for RIS-Education Proposals) </a:t>
                      </a:r>
                      <a:endParaRPr lang="en-GB" sz="1600" b="1" i="0" u="none" strike="noStrike" kern="1200">
                        <a:solidFill>
                          <a:srgbClr val="004393"/>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fontAlgn="ctr" latinLnBrk="0" hangingPunct="1">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Majority of the Proposal’s activities to be executed in RIS countries </a:t>
                      </a:r>
                    </a:p>
                    <a:p>
                      <a:pPr marL="285750" indent="-285750" algn="l" defTabSz="914400" rtl="0" eaLnBrk="1" fontAlgn="ctr" latinLnBrk="0" hangingPunct="1">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Provide benefits for RIS countries </a:t>
                      </a:r>
                    </a:p>
                    <a:p>
                      <a:pPr marL="285750" indent="-285750" algn="l" defTabSz="914400" rtl="0" eaLnBrk="1" fontAlgn="ctr" latinLnBrk="0" hangingPunct="1">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Raise the innovation level of entities in RIS countries </a:t>
                      </a:r>
                    </a:p>
                    <a:p>
                      <a:pPr marL="285750" indent="-285750" algn="l" defTabSz="914400" rtl="0" eaLnBrk="1" fontAlgn="ctr" latinLnBrk="0" hangingPunct="1">
                        <a:buFont typeface="Arial" panose="020B0604020202020204" pitchFamily="34" charset="0"/>
                        <a:buChar char="•"/>
                      </a:pPr>
                      <a:r>
                        <a:rPr lang="en-US" sz="1600" b="0" i="0" u="none" strike="noStrike" kern="1200">
                          <a:solidFill>
                            <a:schemeClr val="tx1">
                              <a:lumMod val="85000"/>
                              <a:lumOff val="15000"/>
                            </a:schemeClr>
                          </a:solidFill>
                          <a:effectLst/>
                          <a:latin typeface="Titillium" panose="00000500000000000000"/>
                          <a:ea typeface="+mn-ea"/>
                          <a:cs typeface="Calibri Light" panose="020F0302020204030204" pitchFamily="34" charset="0"/>
                        </a:rPr>
                        <a:t>Coordinator from a RIS-eligible country </a:t>
                      </a:r>
                      <a:endParaRPr lang="en-US" sz="1600" b="0" i="0" u="none" strike="noStrike" kern="1200" dirty="0">
                        <a:solidFill>
                          <a:schemeClr val="tx1">
                            <a:lumMod val="85000"/>
                            <a:lumOff val="15000"/>
                          </a:schemeClr>
                        </a:solidFill>
                        <a:effectLst/>
                        <a:latin typeface="Titillium" panose="00000500000000000000"/>
                        <a:ea typeface="+mn-ea"/>
                        <a:cs typeface="Calibri Light" panose="020F0302020204030204" pitchFamily="34" charset="0"/>
                      </a:endParaRPr>
                    </a:p>
                  </a:txBody>
                  <a:tcPr marL="180000" marR="108000" marT="72000" marB="7200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611365"/>
                  </a:ext>
                </a:extLst>
              </a:tr>
            </a:tbl>
          </a:graphicData>
        </a:graphic>
      </p:graphicFrame>
      <p:sp>
        <p:nvSpPr>
          <p:cNvPr id="7" name="Θέση αριθμού διαφάνειας 1">
            <a:extLst>
              <a:ext uri="{FF2B5EF4-FFF2-40B4-BE49-F238E27FC236}">
                <a16:creationId xmlns:a16="http://schemas.microsoft.com/office/drawing/2014/main" id="{1EABF6D3-AE1F-722D-43EA-47684FEDCAF0}"/>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8" name="Title 2">
            <a:extLst>
              <a:ext uri="{FF2B5EF4-FFF2-40B4-BE49-F238E27FC236}">
                <a16:creationId xmlns:a16="http://schemas.microsoft.com/office/drawing/2014/main" id="{3244A71F-3BCC-B56D-817B-A41629D65883}"/>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100" b="1">
                <a:solidFill>
                  <a:srgbClr val="6BB745"/>
                </a:solidFill>
                <a:latin typeface="Titillium" panose="00000500000000000000" pitchFamily="50" charset="0"/>
                <a:ea typeface="+mn-ea"/>
                <a:cs typeface="Calibri" panose="020F0502020204030204" pitchFamily="34" charset="0"/>
              </a:rPr>
              <a:t>Education &amp; RIS Education KAVA Projects (2/3) - Description</a:t>
            </a:r>
          </a:p>
        </p:txBody>
      </p:sp>
    </p:spTree>
    <p:extLst>
      <p:ext uri="{BB962C8B-B14F-4D97-AF65-F5344CB8AC3E}">
        <p14:creationId xmlns:p14="http://schemas.microsoft.com/office/powerpoint/2010/main" val="3224323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546BCE9-707C-090D-5A0E-8ED0AE490C96}"/>
              </a:ext>
            </a:extLst>
          </p:cNvPr>
          <p:cNvSpPr txBox="1">
            <a:spLocks/>
          </p:cNvSpPr>
          <p:nvPr/>
        </p:nvSpPr>
        <p:spPr bwMode="auto">
          <a:xfrm>
            <a:off x="10275570" y="269523"/>
            <a:ext cx="1579290" cy="383038"/>
          </a:xfrm>
          <a:prstGeom prst="roundRect">
            <a:avLst>
              <a:gd name="adj" fmla="val 27143"/>
            </a:avLst>
          </a:prstGeom>
          <a:solidFill>
            <a:srgbClr val="004393"/>
          </a:solidFill>
          <a:ln/>
        </p:spPr>
        <p:txBody>
          <a:bodyPr vert="horz" wrap="square" lIns="108000" tIns="54000" rIns="108000" bIns="108000" rtlCol="0" anchor="ctr" anchorCtr="0">
            <a:noAutofit/>
          </a:bodyPr>
          <a:lstStyle>
            <a:defPPr>
              <a:defRPr lang="en-US"/>
            </a:defPPr>
            <a:lvl1pPr marL="0" marR="0" lvl="0" indent="0" algn="ctr" defTabSz="914400" eaLnBrk="1" fontAlgn="auto" latinLnBrk="0" hangingPunct="1">
              <a:lnSpc>
                <a:spcPct val="120000"/>
              </a:lnSpc>
              <a:spcBef>
                <a:spcPts val="0"/>
              </a:spcBef>
              <a:spcAft>
                <a:spcPts val="0"/>
              </a:spcAft>
              <a:buClr>
                <a:srgbClr val="6BB745"/>
              </a:buClr>
              <a:buSzPct val="100000"/>
              <a:buFont typeface="Arial" panose="020B0604020202020204" pitchFamily="34" charset="0"/>
              <a:buNone/>
              <a:tabLst/>
              <a:defRPr kumimoji="0" sz="1800" b="0" i="0" u="none" strike="noStrike" cap="none" spc="0" normalizeH="0" baseline="0">
                <a:ln>
                  <a:noFill/>
                </a:ln>
                <a:solidFill>
                  <a:srgbClr val="FFFFFF"/>
                </a:solidFill>
                <a:effectLst/>
                <a:uLnTx/>
                <a:uFillTx/>
              </a:defRPr>
            </a:lvl1pPr>
            <a:lvl2pPr marL="648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2pPr>
            <a:lvl3pPr marL="11430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3pPr>
            <a:lvl4pPr marL="1600200" indent="-180000" defTabSz="914400" eaLnBrk="1" latinLnBrk="0" hangingPunct="1">
              <a:lnSpc>
                <a:spcPct val="95000"/>
              </a:lnSpc>
              <a:spcBef>
                <a:spcPts val="500"/>
              </a:spcBef>
              <a:spcAft>
                <a:spcPts val="500"/>
              </a:spcAft>
              <a:buClr>
                <a:srgbClr val="6BB745"/>
              </a:buClr>
              <a:buSzPct val="100000"/>
              <a:buFont typeface="Arial" pitchFamily="34" charset="0"/>
              <a:buChar char="•"/>
              <a:defRPr kumimoji="0" sz="2000" b="0" i="0" u="none" baseline="0">
                <a:solidFill>
                  <a:srgbClr val="333333"/>
                </a:solidFill>
                <a:cs typeface="+mn-cs"/>
              </a:defRPr>
            </a:lvl4pPr>
            <a:lvl5pPr marL="2057400" indent="-228600" defTabSz="914400" eaLnBrk="1" latinLnBrk="0" hangingPunct="1">
              <a:lnSpc>
                <a:spcPct val="95000"/>
              </a:lnSpc>
              <a:spcBef>
                <a:spcPts val="500"/>
              </a:spcBef>
              <a:spcAft>
                <a:spcPts val="500"/>
              </a:spcAft>
              <a:buFont typeface="Arial" pitchFamily="34" charset="0"/>
              <a:buChar char="»"/>
              <a:defRPr sz="2000">
                <a:solidFill>
                  <a:schemeClr val="tx1"/>
                </a:solidFill>
                <a:latin typeface="+mn-lt"/>
                <a:cs typeface="+mn-cs"/>
              </a:defRPr>
            </a:lvl5pPr>
            <a:lvl6pPr marL="2514600" indent="-228600">
              <a:spcBef>
                <a:spcPct val="20000"/>
              </a:spcBef>
              <a:buFont typeface="Arial" pitchFamily="34" charset="0"/>
              <a:buChar char="•"/>
              <a:defRPr sz="2000">
                <a:solidFill>
                  <a:schemeClr val="tx1"/>
                </a:solidFill>
                <a:latin typeface="+mn-lt"/>
                <a:cs typeface="+mn-cs"/>
              </a:defRPr>
            </a:lvl6pPr>
            <a:lvl7pPr marL="2971800" indent="-228600">
              <a:spcBef>
                <a:spcPct val="20000"/>
              </a:spcBef>
              <a:buFont typeface="Arial" pitchFamily="34" charset="0"/>
              <a:buChar char="•"/>
              <a:defRPr sz="2000">
                <a:solidFill>
                  <a:schemeClr val="tx1"/>
                </a:solidFill>
                <a:latin typeface="+mn-lt"/>
                <a:cs typeface="+mn-cs"/>
              </a:defRPr>
            </a:lvl7pPr>
            <a:lvl8pPr marL="3429000" indent="-228600">
              <a:spcBef>
                <a:spcPct val="20000"/>
              </a:spcBef>
              <a:buFont typeface="Arial" pitchFamily="34" charset="0"/>
              <a:buChar char="•"/>
              <a:defRPr sz="2000">
                <a:solidFill>
                  <a:schemeClr val="tx1"/>
                </a:solidFill>
                <a:latin typeface="+mn-lt"/>
                <a:cs typeface="+mn-cs"/>
              </a:defRPr>
            </a:lvl8pPr>
            <a:lvl9pPr marL="3886200" indent="-228600">
              <a:spcBef>
                <a:spcPct val="20000"/>
              </a:spcBef>
              <a:buFont typeface="Arial" pitchFamily="34" charset="0"/>
              <a:buChar char="•"/>
              <a:defRPr sz="2000">
                <a:solidFill>
                  <a:schemeClr val="tx1"/>
                </a:solidFill>
                <a:latin typeface="+mn-lt"/>
                <a:cs typeface="+mn-cs"/>
              </a:defRPr>
            </a:lvl9pPr>
          </a:lstStyle>
          <a:p>
            <a:r>
              <a:rPr lang="en-US"/>
              <a:t>KAVA CALL 12</a:t>
            </a:r>
          </a:p>
        </p:txBody>
      </p:sp>
      <p:sp>
        <p:nvSpPr>
          <p:cNvPr id="3" name="Θέση αριθμού διαφάνειας 1">
            <a:extLst>
              <a:ext uri="{FF2B5EF4-FFF2-40B4-BE49-F238E27FC236}">
                <a16:creationId xmlns:a16="http://schemas.microsoft.com/office/drawing/2014/main" id="{975D91A9-0A95-F644-3FF8-1312B1A48E52}"/>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Title 2">
            <a:extLst>
              <a:ext uri="{FF2B5EF4-FFF2-40B4-BE49-F238E27FC236}">
                <a16:creationId xmlns:a16="http://schemas.microsoft.com/office/drawing/2014/main" id="{16812410-7DBE-6D16-512A-67BFDEE9D124}"/>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100" b="1">
                <a:solidFill>
                  <a:srgbClr val="6BB745"/>
                </a:solidFill>
                <a:latin typeface="Titillium" panose="00000500000000000000" pitchFamily="50" charset="0"/>
                <a:ea typeface="+mn-ea"/>
                <a:cs typeface="Calibri" panose="020F0502020204030204" pitchFamily="34" charset="0"/>
              </a:rPr>
              <a:t>Education &amp; RIS Education KAVA Projects (3/3) - Submission</a:t>
            </a:r>
          </a:p>
        </p:txBody>
      </p:sp>
      <p:sp>
        <p:nvSpPr>
          <p:cNvPr id="11" name="Text Placeholder 1">
            <a:extLst>
              <a:ext uri="{FF2B5EF4-FFF2-40B4-BE49-F238E27FC236}">
                <a16:creationId xmlns:a16="http://schemas.microsoft.com/office/drawing/2014/main" id="{1351B685-497F-00AC-4C51-90895893EEAE}"/>
              </a:ext>
            </a:extLst>
          </p:cNvPr>
          <p:cNvSpPr txBox="1">
            <a:spLocks/>
          </p:cNvSpPr>
          <p:nvPr/>
        </p:nvSpPr>
        <p:spPr>
          <a:xfrm>
            <a:off x="340996" y="807958"/>
            <a:ext cx="11510008" cy="826754"/>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l-GR" sz="2000" b="1" i="0" u="none" strike="noStrike" kern="1200" cap="none" spc="0" normalizeH="0" baseline="0" noProof="0">
                <a:ln>
                  <a:noFill/>
                </a:ln>
                <a:solidFill>
                  <a:srgbClr val="034EA2"/>
                </a:solidFill>
                <a:effectLst/>
                <a:uLnTx/>
                <a:uFillTx/>
                <a:latin typeface="Titillium"/>
              </a:rPr>
              <a:t>1</a:t>
            </a:r>
            <a:r>
              <a:rPr kumimoji="0" lang="en-US" sz="2000" b="1" i="0" u="none" strike="noStrike" kern="1200" cap="none" spc="0" normalizeH="0" baseline="0" noProof="0">
                <a:ln>
                  <a:noFill/>
                </a:ln>
                <a:solidFill>
                  <a:srgbClr val="034EA2"/>
                </a:solidFill>
                <a:effectLst/>
                <a:uLnTx/>
                <a:uFillTx/>
                <a:latin typeface="Titillium"/>
              </a:rPr>
              <a:t>–Stage submission (Final Proposal Submission)</a:t>
            </a:r>
            <a:endParaRPr lang="en-US">
              <a:solidFill>
                <a:srgbClr val="034EA2"/>
              </a:solidFill>
              <a:latin typeface="Titillium"/>
            </a:endParaRPr>
          </a:p>
          <a:p>
            <a:pPr marL="0" marR="0" lvl="0" indent="0" algn="just" defTabSz="914400" rtl="0" eaLnBrk="1" fontAlgn="auto" latinLnBrk="0" hangingPunct="1">
              <a:lnSpc>
                <a:spcPct val="100000"/>
              </a:lnSpc>
              <a:spcBef>
                <a:spcPts val="0"/>
              </a:spcBef>
              <a:spcAft>
                <a:spcPts val="600"/>
              </a:spcAft>
              <a:buClr>
                <a:srgbClr val="6BB745"/>
              </a:buClr>
              <a:buSzPct val="100000"/>
              <a:buFont typeface="Arial" panose="020B0604020202020204" pitchFamily="34" charset="0"/>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tillium"/>
              </a:rPr>
              <a:t>The Final </a:t>
            </a:r>
            <a:r>
              <a:rPr lang="en-US" sz="1800" dirty="0">
                <a:solidFill>
                  <a:schemeClr val="tx1">
                    <a:lumMod val="85000"/>
                    <a:lumOff val="15000"/>
                  </a:schemeClr>
                </a:solidFill>
                <a:latin typeface="Titillium"/>
              </a:rPr>
              <a:t>Proposals will be evaluated according to </a:t>
            </a:r>
            <a:r>
              <a:rPr lang="en-US" sz="1800" b="1">
                <a:solidFill>
                  <a:srgbClr val="034EA2"/>
                </a:solidFill>
                <a:latin typeface="Titillium"/>
              </a:rPr>
              <a:t>3 sets of criteria</a:t>
            </a:r>
            <a:r>
              <a:rPr lang="en-US" sz="1800">
                <a:solidFill>
                  <a:srgbClr val="034EA2"/>
                </a:solidFill>
                <a:latin typeface="Titillium"/>
              </a:rPr>
              <a:t>: </a:t>
            </a:r>
            <a:endParaRPr kumimoji="0" lang="en-US" sz="1800" b="0" i="0" u="none" strike="noStrike" kern="1200" cap="none" spc="0" normalizeH="0" baseline="0" noProof="0">
              <a:ln>
                <a:noFill/>
              </a:ln>
              <a:solidFill>
                <a:srgbClr val="034EA2"/>
              </a:solidFill>
              <a:effectLst/>
              <a:uLnTx/>
              <a:uFillTx/>
              <a:latin typeface="Titillium"/>
            </a:endParaRPr>
          </a:p>
        </p:txBody>
      </p:sp>
      <p:grpSp>
        <p:nvGrpSpPr>
          <p:cNvPr id="33" name="Ομάδα 32">
            <a:extLst>
              <a:ext uri="{FF2B5EF4-FFF2-40B4-BE49-F238E27FC236}">
                <a16:creationId xmlns:a16="http://schemas.microsoft.com/office/drawing/2014/main" id="{BC82D4B9-DD53-17DC-910A-E87EFE53C5DB}"/>
              </a:ext>
            </a:extLst>
          </p:cNvPr>
          <p:cNvGrpSpPr/>
          <p:nvPr/>
        </p:nvGrpSpPr>
        <p:grpSpPr>
          <a:xfrm>
            <a:off x="316331" y="1750602"/>
            <a:ext cx="11510008" cy="1850229"/>
            <a:chOff x="334352" y="1757274"/>
            <a:chExt cx="11510008" cy="1850229"/>
          </a:xfrm>
        </p:grpSpPr>
        <p:sp>
          <p:nvSpPr>
            <p:cNvPr id="6" name="Text Placeholder 1">
              <a:extLst>
                <a:ext uri="{FF2B5EF4-FFF2-40B4-BE49-F238E27FC236}">
                  <a16:creationId xmlns:a16="http://schemas.microsoft.com/office/drawing/2014/main" id="{941BE3DF-813E-DEAF-E30B-BEA0781A71D2}"/>
                </a:ext>
              </a:extLst>
            </p:cNvPr>
            <p:cNvSpPr txBox="1">
              <a:spLocks/>
            </p:cNvSpPr>
            <p:nvPr/>
          </p:nvSpPr>
          <p:spPr>
            <a:xfrm>
              <a:off x="334352" y="1757274"/>
              <a:ext cx="11510008" cy="1850229"/>
            </a:xfrm>
            <a:prstGeom prst="rect">
              <a:avLst/>
            </a:prstGeom>
          </p:spPr>
          <p:txBody>
            <a:bodyPr lIns="0"/>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0" fontAlgn="base">
                <a:spcBef>
                  <a:spcPts val="300"/>
                </a:spcBef>
                <a:spcAft>
                  <a:spcPts val="300"/>
                </a:spcAft>
              </a:pPr>
              <a:r>
                <a:rPr lang="en-US" sz="1800" b="1" dirty="0">
                  <a:solidFill>
                    <a:srgbClr val="004393"/>
                  </a:solidFill>
                  <a:latin typeface="Titillium" panose="00000500000000000000"/>
                </a:rPr>
                <a:t>1. Eligibility criteria (additional)</a:t>
              </a:r>
              <a:r>
                <a:rPr lang="en-US" sz="1800" dirty="0">
                  <a:solidFill>
                    <a:srgbClr val="004393"/>
                  </a:solidFill>
                  <a:latin typeface="Titillium" panose="00000500000000000000"/>
                </a:rPr>
                <a:t>: </a:t>
              </a:r>
            </a:p>
            <a:p>
              <a:pPr marL="285750" indent="-200025" algn="just" rtl="0" fontAlgn="base">
                <a:spcBef>
                  <a:spcPts val="300"/>
                </a:spcBef>
                <a:spcAft>
                  <a:spcPts val="300"/>
                </a:spcAft>
                <a:buFont typeface="Arial" panose="020B0604020202020204" pitchFamily="34" charset="0"/>
                <a:buChar char="•"/>
              </a:pPr>
              <a:r>
                <a:rPr lang="en-US" sz="1800" dirty="0">
                  <a:solidFill>
                    <a:schemeClr val="tx1">
                      <a:lumMod val="85000"/>
                      <a:lumOff val="15000"/>
                    </a:schemeClr>
                  </a:solidFill>
                  <a:latin typeface="Titillium" panose="00000500000000000000"/>
                </a:rPr>
                <a:t>Alignment with HE and EIT rules, the EIT RM Strategic Agenda and EIT RM Lighthouses.</a:t>
              </a:r>
            </a:p>
            <a:p>
              <a:pPr marL="285750" indent="-200025" algn="just" rtl="0" fontAlgn="base">
                <a:spcBef>
                  <a:spcPts val="300"/>
                </a:spcBef>
                <a:spcAft>
                  <a:spcPts val="300"/>
                </a:spcAft>
                <a:buFont typeface="Arial" panose="020B0604020202020204" pitchFamily="34" charset="0"/>
                <a:buChar char="•"/>
              </a:pPr>
              <a:r>
                <a:rPr lang="en-US" sz="1800" dirty="0">
                  <a:solidFill>
                    <a:schemeClr val="tx1">
                      <a:lumMod val="85000"/>
                      <a:lumOff val="15000"/>
                    </a:schemeClr>
                  </a:solidFill>
                  <a:latin typeface="Titillium" panose="00000500000000000000"/>
                </a:rPr>
                <a:t>Structure a detailed workplan, including a Project Management WP, a Dissemination &amp; Communication Plan WP and a GTM strategy (WP0) , only in case of LLL projects</a:t>
              </a:r>
            </a:p>
            <a:p>
              <a:pPr algn="just" rtl="0" fontAlgn="base">
                <a:spcBef>
                  <a:spcPts val="300"/>
                </a:spcBef>
                <a:spcAft>
                  <a:spcPts val="300"/>
                </a:spcAft>
                <a:tabLst>
                  <a:tab pos="628650" algn="l"/>
                </a:tabLst>
              </a:pPr>
              <a:r>
                <a:rPr lang="en-US" sz="1800" b="1" dirty="0">
                  <a:solidFill>
                    <a:srgbClr val="004393"/>
                  </a:solidFill>
                  <a:latin typeface="Titillium" panose="00000500000000000000"/>
                </a:rPr>
                <a:t>	Meeting all eligibility criteria: precondition for evaluating quality &amp; strategy of submitted proposals</a:t>
              </a:r>
            </a:p>
          </p:txBody>
        </p:sp>
        <p:pic>
          <p:nvPicPr>
            <p:cNvPr id="17" name="Graphic 12" descr="Right pointing backhand index with solid fill">
              <a:extLst>
                <a:ext uri="{FF2B5EF4-FFF2-40B4-BE49-F238E27FC236}">
                  <a16:creationId xmlns:a16="http://schemas.microsoft.com/office/drawing/2014/main" id="{B2F6ACC0-615F-A64C-311B-EA060ED099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9376" y="3005206"/>
              <a:ext cx="423794" cy="423794"/>
            </a:xfrm>
            <a:prstGeom prst="rect">
              <a:avLst/>
            </a:prstGeom>
          </p:spPr>
        </p:pic>
      </p:grpSp>
      <p:grpSp>
        <p:nvGrpSpPr>
          <p:cNvPr id="31" name="Ομάδα 30">
            <a:extLst>
              <a:ext uri="{FF2B5EF4-FFF2-40B4-BE49-F238E27FC236}">
                <a16:creationId xmlns:a16="http://schemas.microsoft.com/office/drawing/2014/main" id="{BA75044A-F2F0-F28F-E819-F96DAC9D2152}"/>
              </a:ext>
            </a:extLst>
          </p:cNvPr>
          <p:cNvGrpSpPr/>
          <p:nvPr/>
        </p:nvGrpSpPr>
        <p:grpSpPr>
          <a:xfrm>
            <a:off x="340996" y="3504395"/>
            <a:ext cx="10920576" cy="1154763"/>
            <a:chOff x="479376" y="3429000"/>
            <a:chExt cx="10920576" cy="1154763"/>
          </a:xfrm>
        </p:grpSpPr>
        <p:sp>
          <p:nvSpPr>
            <p:cNvPr id="18" name="TextBox 17">
              <a:extLst>
                <a:ext uri="{FF2B5EF4-FFF2-40B4-BE49-F238E27FC236}">
                  <a16:creationId xmlns:a16="http://schemas.microsoft.com/office/drawing/2014/main" id="{2E3A399F-5489-87F0-6125-45EB5CE18420}"/>
                </a:ext>
              </a:extLst>
            </p:cNvPr>
            <p:cNvSpPr txBox="1"/>
            <p:nvPr/>
          </p:nvSpPr>
          <p:spPr>
            <a:xfrm>
              <a:off x="479376" y="3429000"/>
              <a:ext cx="10920576" cy="723275"/>
            </a:xfrm>
            <a:prstGeom prst="rect">
              <a:avLst/>
            </a:prstGeom>
            <a:noFill/>
          </p:spPr>
          <p:txBody>
            <a:bodyPr wrap="square" numCol="1" rtlCol="0">
              <a:spAutoFit/>
            </a:bodyPr>
            <a:lstStyle/>
            <a:p>
              <a:pPr algn="just" rtl="0" fontAlgn="base">
                <a:spcBef>
                  <a:spcPts val="300"/>
                </a:spcBef>
                <a:spcAft>
                  <a:spcPts val="300"/>
                </a:spcAft>
              </a:pPr>
              <a:r>
                <a:rPr lang="en-US" sz="1800" b="1" dirty="0">
                  <a:solidFill>
                    <a:srgbClr val="004393"/>
                  </a:solidFill>
                  <a:latin typeface="Titillium" panose="00000500000000000000"/>
                </a:rPr>
                <a:t>2. Quality criteria (50% of the final score) </a:t>
              </a:r>
            </a:p>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Innovation capacity</a:t>
              </a:r>
              <a:r>
                <a:rPr lang="el-GR" sz="1800" dirty="0">
                  <a:solidFill>
                    <a:srgbClr val="004393"/>
                  </a:solidFill>
                  <a:latin typeface="Titillium" panose="00000500000000000000"/>
                </a:rPr>
                <a:t> </a:t>
              </a:r>
              <a:endParaRPr lang="en-US" sz="1800" dirty="0">
                <a:solidFill>
                  <a:srgbClr val="004393"/>
                </a:solidFill>
                <a:latin typeface="Titillium" panose="00000500000000000000"/>
              </a:endParaRPr>
            </a:p>
          </p:txBody>
        </p:sp>
        <p:sp>
          <p:nvSpPr>
            <p:cNvPr id="22" name="TextBox 21">
              <a:extLst>
                <a:ext uri="{FF2B5EF4-FFF2-40B4-BE49-F238E27FC236}">
                  <a16:creationId xmlns:a16="http://schemas.microsoft.com/office/drawing/2014/main" id="{DCC748E6-09E3-B161-49EA-090A3AF3857C}"/>
                </a:ext>
              </a:extLst>
            </p:cNvPr>
            <p:cNvSpPr txBox="1"/>
            <p:nvPr/>
          </p:nvSpPr>
          <p:spPr>
            <a:xfrm>
              <a:off x="3215680" y="3784166"/>
              <a:ext cx="6094520" cy="369332"/>
            </a:xfrm>
            <a:prstGeom prst="rect">
              <a:avLst/>
            </a:prstGeom>
            <a:noFill/>
          </p:spPr>
          <p:txBody>
            <a:bodyPr wrap="square">
              <a:spAutoFit/>
            </a:bodyPr>
            <a:lstStyle/>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Quality of the project definition and scope</a:t>
              </a:r>
            </a:p>
          </p:txBody>
        </p:sp>
        <p:sp>
          <p:nvSpPr>
            <p:cNvPr id="24" name="TextBox 23">
              <a:extLst>
                <a:ext uri="{FF2B5EF4-FFF2-40B4-BE49-F238E27FC236}">
                  <a16:creationId xmlns:a16="http://schemas.microsoft.com/office/drawing/2014/main" id="{2C0ABF63-DC70-0481-6D6E-12A291F85CB4}"/>
                </a:ext>
              </a:extLst>
            </p:cNvPr>
            <p:cNvSpPr txBox="1"/>
            <p:nvPr/>
          </p:nvSpPr>
          <p:spPr>
            <a:xfrm>
              <a:off x="479376" y="4214431"/>
              <a:ext cx="2880320" cy="369332"/>
            </a:xfrm>
            <a:prstGeom prst="rect">
              <a:avLst/>
            </a:prstGeom>
            <a:noFill/>
          </p:spPr>
          <p:txBody>
            <a:bodyPr wrap="square">
              <a:spAutoFit/>
            </a:bodyPr>
            <a:lstStyle/>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Quality of the consortium</a:t>
              </a:r>
            </a:p>
          </p:txBody>
        </p:sp>
        <p:sp>
          <p:nvSpPr>
            <p:cNvPr id="26" name="TextBox 25">
              <a:extLst>
                <a:ext uri="{FF2B5EF4-FFF2-40B4-BE49-F238E27FC236}">
                  <a16:creationId xmlns:a16="http://schemas.microsoft.com/office/drawing/2014/main" id="{5774BBA4-E901-BFA4-12BD-29FA49A04A5F}"/>
                </a:ext>
              </a:extLst>
            </p:cNvPr>
            <p:cNvSpPr txBox="1"/>
            <p:nvPr/>
          </p:nvSpPr>
          <p:spPr>
            <a:xfrm>
              <a:off x="3215680" y="4214431"/>
              <a:ext cx="6094520" cy="369332"/>
            </a:xfrm>
            <a:prstGeom prst="rect">
              <a:avLst/>
            </a:prstGeom>
            <a:noFill/>
          </p:spPr>
          <p:txBody>
            <a:bodyPr wrap="square">
              <a:spAutoFit/>
            </a:bodyPr>
            <a:lstStyle/>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Business potential </a:t>
              </a:r>
            </a:p>
          </p:txBody>
        </p:sp>
      </p:grpSp>
      <p:grpSp>
        <p:nvGrpSpPr>
          <p:cNvPr id="32" name="Ομάδα 31">
            <a:extLst>
              <a:ext uri="{FF2B5EF4-FFF2-40B4-BE49-F238E27FC236}">
                <a16:creationId xmlns:a16="http://schemas.microsoft.com/office/drawing/2014/main" id="{4F6B7123-59ED-F324-6FE5-DAF3C9C1A9E1}"/>
              </a:ext>
            </a:extLst>
          </p:cNvPr>
          <p:cNvGrpSpPr/>
          <p:nvPr/>
        </p:nvGrpSpPr>
        <p:grpSpPr>
          <a:xfrm>
            <a:off x="334352" y="4745130"/>
            <a:ext cx="9139486" cy="1092607"/>
            <a:chOff x="513890" y="4705240"/>
            <a:chExt cx="9139486" cy="1092607"/>
          </a:xfrm>
        </p:grpSpPr>
        <p:sp>
          <p:nvSpPr>
            <p:cNvPr id="20" name="TextBox 19">
              <a:extLst>
                <a:ext uri="{FF2B5EF4-FFF2-40B4-BE49-F238E27FC236}">
                  <a16:creationId xmlns:a16="http://schemas.microsoft.com/office/drawing/2014/main" id="{CBEA5A9A-E3AE-419E-BBD0-21BA7C580574}"/>
                </a:ext>
              </a:extLst>
            </p:cNvPr>
            <p:cNvSpPr txBox="1"/>
            <p:nvPr/>
          </p:nvSpPr>
          <p:spPr>
            <a:xfrm>
              <a:off x="513890" y="4705240"/>
              <a:ext cx="9139486" cy="723275"/>
            </a:xfrm>
            <a:prstGeom prst="rect">
              <a:avLst/>
            </a:prstGeom>
            <a:noFill/>
          </p:spPr>
          <p:txBody>
            <a:bodyPr wrap="square">
              <a:spAutoFit/>
            </a:bodyPr>
            <a:lstStyle/>
            <a:p>
              <a:pPr algn="just" rtl="0" fontAlgn="base">
                <a:spcBef>
                  <a:spcPts val="300"/>
                </a:spcBef>
                <a:spcAft>
                  <a:spcPts val="300"/>
                </a:spcAft>
              </a:pPr>
              <a:r>
                <a:rPr lang="en-US" sz="1800" b="1" dirty="0">
                  <a:solidFill>
                    <a:srgbClr val="004393"/>
                  </a:solidFill>
                  <a:latin typeface="Titillium" panose="00000500000000000000"/>
                </a:rPr>
                <a:t>3. Strategy criteria (50% of the final score): </a:t>
              </a:r>
            </a:p>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Strategic importance for the KIC</a:t>
              </a:r>
            </a:p>
          </p:txBody>
        </p:sp>
        <p:sp>
          <p:nvSpPr>
            <p:cNvPr id="28" name="TextBox 27">
              <a:extLst>
                <a:ext uri="{FF2B5EF4-FFF2-40B4-BE49-F238E27FC236}">
                  <a16:creationId xmlns:a16="http://schemas.microsoft.com/office/drawing/2014/main" id="{0A13FD77-B880-92F3-10FF-543572914865}"/>
                </a:ext>
              </a:extLst>
            </p:cNvPr>
            <p:cNvSpPr txBox="1"/>
            <p:nvPr/>
          </p:nvSpPr>
          <p:spPr>
            <a:xfrm>
              <a:off x="513890" y="5428515"/>
              <a:ext cx="6094520" cy="369332"/>
            </a:xfrm>
            <a:prstGeom prst="rect">
              <a:avLst/>
            </a:prstGeom>
            <a:noFill/>
          </p:spPr>
          <p:txBody>
            <a:bodyPr wrap="square">
              <a:spAutoFit/>
            </a:bodyPr>
            <a:lstStyle/>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Completeness and compliance</a:t>
              </a:r>
            </a:p>
          </p:txBody>
        </p:sp>
        <p:sp>
          <p:nvSpPr>
            <p:cNvPr id="30" name="TextBox 29">
              <a:extLst>
                <a:ext uri="{FF2B5EF4-FFF2-40B4-BE49-F238E27FC236}">
                  <a16:creationId xmlns:a16="http://schemas.microsoft.com/office/drawing/2014/main" id="{6A9DA006-C37A-982B-C982-1AC950E8A05C}"/>
                </a:ext>
              </a:extLst>
            </p:cNvPr>
            <p:cNvSpPr txBox="1"/>
            <p:nvPr/>
          </p:nvSpPr>
          <p:spPr>
            <a:xfrm>
              <a:off x="4318724" y="5066877"/>
              <a:ext cx="3888432" cy="646331"/>
            </a:xfrm>
            <a:prstGeom prst="rect">
              <a:avLst/>
            </a:prstGeom>
            <a:noFill/>
          </p:spPr>
          <p:txBody>
            <a:bodyPr wrap="square">
              <a:spAutoFit/>
            </a:bodyPr>
            <a:lstStyle/>
            <a:p>
              <a:pPr marL="285750" indent="-200025" algn="just" rtl="0" fontAlgn="base">
                <a:spcBef>
                  <a:spcPts val="300"/>
                </a:spcBef>
                <a:spcAft>
                  <a:spcPts val="300"/>
                </a:spcAft>
                <a:buFont typeface="Arial" panose="020B0604020202020204" pitchFamily="34" charset="0"/>
                <a:buChar char="•"/>
              </a:pPr>
              <a:r>
                <a:rPr lang="en-US" sz="1800" dirty="0">
                  <a:solidFill>
                    <a:srgbClr val="004393"/>
                  </a:solidFill>
                  <a:latin typeface="Titillium" panose="00000500000000000000"/>
                </a:rPr>
                <a:t>Expected impact for the KIC (return on KAVA investment)</a:t>
              </a:r>
            </a:p>
          </p:txBody>
        </p:sp>
      </p:grpSp>
    </p:spTree>
    <p:extLst>
      <p:ext uri="{BB962C8B-B14F-4D97-AF65-F5344CB8AC3E}">
        <p14:creationId xmlns:p14="http://schemas.microsoft.com/office/powerpoint/2010/main" val="1503191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light bulb with triangles and dots&#10;&#10;Description automatically generated">
            <a:extLst>
              <a:ext uri="{FF2B5EF4-FFF2-40B4-BE49-F238E27FC236}">
                <a16:creationId xmlns:a16="http://schemas.microsoft.com/office/drawing/2014/main" id="{3A6A5854-5EAE-456F-8CD3-5013BB4E4ED8}"/>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8197599" y="1080000"/>
            <a:ext cx="3600401" cy="4392836"/>
          </a:xfrm>
        </p:spPr>
      </p:pic>
      <p:sp>
        <p:nvSpPr>
          <p:cNvPr id="4" name="Text Placeholder 3">
            <a:extLst>
              <a:ext uri="{FF2B5EF4-FFF2-40B4-BE49-F238E27FC236}">
                <a16:creationId xmlns:a16="http://schemas.microsoft.com/office/drawing/2014/main" id="{C089B07B-53EF-4EA7-5288-93F3F90BAE71}"/>
              </a:ext>
            </a:extLst>
          </p:cNvPr>
          <p:cNvSpPr>
            <a:spLocks noGrp="1"/>
          </p:cNvSpPr>
          <p:nvPr>
            <p:ph type="body" sz="quarter" idx="16"/>
          </p:nvPr>
        </p:nvSpPr>
        <p:spPr>
          <a:solidFill>
            <a:srgbClr val="004393"/>
          </a:solidFill>
        </p:spPr>
        <p:txBody>
          <a:bodyPr lIns="180000" tIns="72000" bIns="72000"/>
          <a:lstStyle/>
          <a:p>
            <a:pPr>
              <a:lnSpc>
                <a:spcPct val="100000"/>
              </a:lnSpc>
              <a:spcBef>
                <a:spcPts val="0"/>
              </a:spcBef>
              <a:spcAft>
                <a:spcPts val="300"/>
              </a:spcAft>
            </a:pPr>
            <a:r>
              <a:rPr lang="en-US" sz="2400" b="1">
                <a:solidFill>
                  <a:schemeClr val="accent5">
                    <a:lumMod val="60000"/>
                    <a:lumOff val="40000"/>
                  </a:schemeClr>
                </a:solidFill>
                <a:latin typeface="Calibri" panose="020F0502020204030204" pitchFamily="34" charset="0"/>
                <a:cs typeface="Calibri" panose="020F0502020204030204" pitchFamily="34" charset="0"/>
              </a:rPr>
              <a:t>INSTRUCTIONS</a:t>
            </a:r>
          </a:p>
          <a:p>
            <a:pPr marL="288000" indent="-180000">
              <a:lnSpc>
                <a:spcPct val="100000"/>
              </a:lnSpc>
              <a:spcBef>
                <a:spcPts val="0"/>
              </a:spcBef>
              <a:buClr>
                <a:schemeClr val="accent1"/>
              </a:buClr>
              <a:buFont typeface="Arial" panose="020B0604020202020204" pitchFamily="34" charset="0"/>
              <a:buChar char="•"/>
            </a:pPr>
            <a:r>
              <a:rPr lang="en-US" sz="1600"/>
              <a:t>Strengthen the Master programs portfolio</a:t>
            </a:r>
          </a:p>
          <a:p>
            <a:pPr marL="288000" indent="-180000">
              <a:lnSpc>
                <a:spcPct val="100000"/>
              </a:lnSpc>
              <a:spcBef>
                <a:spcPts val="0"/>
              </a:spcBef>
              <a:buClr>
                <a:schemeClr val="accent1"/>
              </a:buClr>
              <a:buFont typeface="Arial" panose="020B0604020202020204" pitchFamily="34" charset="0"/>
              <a:buChar char="•"/>
            </a:pPr>
            <a:r>
              <a:rPr lang="en-US" sz="1600"/>
              <a:t>EIT label, with an entrepreneurial dimension</a:t>
            </a:r>
          </a:p>
          <a:p>
            <a:pPr marL="288000" indent="-180000">
              <a:lnSpc>
                <a:spcPct val="100000"/>
              </a:lnSpc>
              <a:spcBef>
                <a:spcPts val="0"/>
              </a:spcBef>
              <a:buClr>
                <a:schemeClr val="accent1"/>
              </a:buClr>
              <a:buFont typeface="Arial" panose="020B0604020202020204" pitchFamily="34" charset="0"/>
              <a:buChar char="•"/>
            </a:pPr>
            <a:r>
              <a:rPr lang="en-US" sz="1600"/>
              <a:t>At least 2 new cohorts </a:t>
            </a:r>
          </a:p>
          <a:p>
            <a:pPr marL="288000" indent="-180000">
              <a:lnSpc>
                <a:spcPct val="100000"/>
              </a:lnSpc>
              <a:spcBef>
                <a:spcPts val="0"/>
              </a:spcBef>
              <a:spcAft>
                <a:spcPts val="1500"/>
              </a:spcAft>
              <a:buClr>
                <a:schemeClr val="accent1"/>
              </a:buClr>
              <a:buFont typeface="Arial" panose="020B0604020202020204" pitchFamily="34" charset="0"/>
              <a:buChar char="•"/>
            </a:pPr>
            <a:r>
              <a:rPr lang="en-US" sz="1600"/>
              <a:t>Co-funding</a:t>
            </a:r>
            <a:endParaRPr lang="en-US"/>
          </a:p>
          <a:p>
            <a:pPr>
              <a:lnSpc>
                <a:spcPct val="100000"/>
              </a:lnSpc>
              <a:spcBef>
                <a:spcPts val="0"/>
              </a:spcBef>
              <a:spcAft>
                <a:spcPts val="300"/>
              </a:spcAft>
            </a:pPr>
            <a:r>
              <a:rPr lang="en-US" sz="2400" b="1">
                <a:solidFill>
                  <a:schemeClr val="accent5">
                    <a:lumMod val="60000"/>
                    <a:lumOff val="40000"/>
                  </a:schemeClr>
                </a:solidFill>
                <a:latin typeface="Calibri" panose="020F0502020204030204" pitchFamily="34" charset="0"/>
                <a:cs typeface="Calibri" panose="020F0502020204030204" pitchFamily="34" charset="0"/>
              </a:rPr>
              <a:t>CALL TIMELINE</a:t>
            </a:r>
          </a:p>
          <a:p>
            <a:pPr marL="288000" indent="-180000">
              <a:lnSpc>
                <a:spcPct val="100000"/>
              </a:lnSpc>
              <a:spcBef>
                <a:spcPts val="0"/>
              </a:spcBef>
              <a:buClr>
                <a:schemeClr val="accent1"/>
              </a:buClr>
              <a:buFont typeface="Arial" panose="020B0604020202020204" pitchFamily="34" charset="0"/>
              <a:buChar char="•"/>
            </a:pPr>
            <a:r>
              <a:rPr lang="en-US" sz="1600"/>
              <a:t>Launch: of KAVA 12 on November 16th &amp; Master labeling on April 2024</a:t>
            </a:r>
          </a:p>
          <a:p>
            <a:pPr marL="288000" indent="-180000">
              <a:lnSpc>
                <a:spcPct val="100000"/>
              </a:lnSpc>
              <a:spcBef>
                <a:spcPts val="0"/>
              </a:spcBef>
              <a:buClr>
                <a:schemeClr val="accent1"/>
              </a:buClr>
              <a:buFont typeface="Arial" panose="020B0604020202020204" pitchFamily="34" charset="0"/>
              <a:buChar char="•"/>
            </a:pPr>
            <a:r>
              <a:rPr lang="en-US" sz="1600"/>
              <a:t>Deadline for Final proposal submission: January 31st, 2024</a:t>
            </a:r>
          </a:p>
          <a:p>
            <a:pPr marL="288000" indent="-180000">
              <a:lnSpc>
                <a:spcPct val="100000"/>
              </a:lnSpc>
              <a:spcBef>
                <a:spcPts val="0"/>
              </a:spcBef>
              <a:buClr>
                <a:schemeClr val="accent1"/>
              </a:buClr>
              <a:buFont typeface="Arial" panose="020B0604020202020204" pitchFamily="34" charset="0"/>
              <a:buChar char="•"/>
            </a:pPr>
            <a:r>
              <a:rPr lang="en-US" sz="1600"/>
              <a:t>Selection Committee: March 2024</a:t>
            </a:r>
          </a:p>
          <a:p>
            <a:pPr marL="288000" indent="-180000">
              <a:lnSpc>
                <a:spcPct val="100000"/>
              </a:lnSpc>
              <a:spcBef>
                <a:spcPts val="0"/>
              </a:spcBef>
              <a:buClr>
                <a:schemeClr val="accent1"/>
              </a:buClr>
              <a:buFont typeface="Arial" panose="020B0604020202020204" pitchFamily="34" charset="0"/>
              <a:buChar char="•"/>
            </a:pPr>
            <a:r>
              <a:rPr lang="en-US" sz="1600"/>
              <a:t>Start of KAVA projects: end of 2024</a:t>
            </a:r>
          </a:p>
          <a:p>
            <a:pPr marL="288000" indent="-180000">
              <a:lnSpc>
                <a:spcPct val="100000"/>
              </a:lnSpc>
              <a:spcBef>
                <a:spcPts val="0"/>
              </a:spcBef>
              <a:spcAft>
                <a:spcPts val="1100"/>
              </a:spcAft>
              <a:buClr>
                <a:schemeClr val="accent1"/>
              </a:buClr>
              <a:buFont typeface="Arial" panose="020B0604020202020204" pitchFamily="34" charset="0"/>
              <a:buChar char="•"/>
            </a:pPr>
            <a:r>
              <a:rPr lang="en-US" sz="1600"/>
              <a:t>New Master labeling: November 2024</a:t>
            </a:r>
          </a:p>
          <a:p>
            <a:pPr>
              <a:lnSpc>
                <a:spcPct val="100000"/>
              </a:lnSpc>
              <a:spcBef>
                <a:spcPts val="0"/>
              </a:spcBef>
              <a:spcAft>
                <a:spcPts val="300"/>
              </a:spcAft>
            </a:pPr>
            <a:r>
              <a:rPr lang="en-US" sz="1600" i="1"/>
              <a:t>All information, Call text and guidance at: https://eitrawmaterials.eu/call-for-projects/</a:t>
            </a:r>
          </a:p>
          <a:p>
            <a:pPr>
              <a:lnSpc>
                <a:spcPct val="100000"/>
              </a:lnSpc>
              <a:spcBef>
                <a:spcPts val="0"/>
              </a:spcBef>
              <a:spcAft>
                <a:spcPts val="300"/>
              </a:spcAft>
            </a:pPr>
            <a:endParaRPr lang="en-US" sz="1600"/>
          </a:p>
          <a:p>
            <a:pPr>
              <a:lnSpc>
                <a:spcPct val="100000"/>
              </a:lnSpc>
              <a:spcBef>
                <a:spcPts val="0"/>
              </a:spcBef>
              <a:spcAft>
                <a:spcPts val="300"/>
              </a:spcAft>
            </a:pPr>
            <a:endParaRPr lang="en-US"/>
          </a:p>
        </p:txBody>
      </p:sp>
      <p:sp>
        <p:nvSpPr>
          <p:cNvPr id="6" name="Title 2">
            <a:extLst>
              <a:ext uri="{FF2B5EF4-FFF2-40B4-BE49-F238E27FC236}">
                <a16:creationId xmlns:a16="http://schemas.microsoft.com/office/drawing/2014/main" id="{04B45888-8766-1D46-0FD9-BC20B495DD30}"/>
              </a:ext>
            </a:extLst>
          </p:cNvPr>
          <p:cNvSpPr txBox="1">
            <a:spLocks/>
          </p:cNvSpPr>
          <p:nvPr/>
        </p:nvSpPr>
        <p:spPr bwMode="auto">
          <a:xfrm>
            <a:off x="360000" y="216000"/>
            <a:ext cx="115100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r>
              <a:rPr lang="en-US" sz="3200" b="1">
                <a:solidFill>
                  <a:srgbClr val="6BB745"/>
                </a:solidFill>
                <a:latin typeface="Titillium" panose="00000500000000000000" pitchFamily="50" charset="0"/>
                <a:ea typeface="+mn-ea"/>
                <a:cs typeface="Calibri" panose="020F0502020204030204" pitchFamily="34" charset="0"/>
              </a:rPr>
              <a:t>Coming Call for New Higher Education projects in 2024</a:t>
            </a:r>
          </a:p>
        </p:txBody>
      </p:sp>
      <p:sp>
        <p:nvSpPr>
          <p:cNvPr id="2" name="Θέση αριθμού διαφάνειας 1">
            <a:extLst>
              <a:ext uri="{FF2B5EF4-FFF2-40B4-BE49-F238E27FC236}">
                <a16:creationId xmlns:a16="http://schemas.microsoft.com/office/drawing/2014/main" id="{E129FB2C-8499-D11D-08E8-2C042D78C6FC}"/>
              </a:ext>
            </a:extLst>
          </p:cNvPr>
          <p:cNvSpPr txBox="1">
            <a:spLocks/>
          </p:cNvSpPr>
          <p:nvPr/>
        </p:nvSpPr>
        <p:spPr>
          <a:xfrm>
            <a:off x="11784632" y="5877272"/>
            <a:ext cx="258762" cy="249238"/>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lgn="r" eaLnBrk="1">
              <a:defRPr/>
            </a:pPr>
            <a:fld id="{D33C710C-3BCC-4AAD-BFFD-629BE3E75EF1}" type="slidenum">
              <a:rPr lang="en-US" altLang="en-US" sz="1200" smtClean="0">
                <a:solidFill>
                  <a:srgbClr val="888888"/>
                </a:solidFill>
              </a:rPr>
              <a:pPr algn="r" eaLnBrk="1">
                <a:defRPr/>
              </a:pPr>
              <a:t>45</a:t>
            </a:fld>
            <a:endParaRPr lang="en-US" altLang="en-US" sz="1200">
              <a:solidFill>
                <a:srgbClr val="888888"/>
              </a:solidFill>
            </a:endParaRPr>
          </a:p>
        </p:txBody>
      </p:sp>
    </p:spTree>
    <p:extLst>
      <p:ext uri="{BB962C8B-B14F-4D97-AF65-F5344CB8AC3E}">
        <p14:creationId xmlns:p14="http://schemas.microsoft.com/office/powerpoint/2010/main" val="3727482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116632"/>
            <a:ext cx="1164607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NTUA-SMME: EIT </a:t>
            </a:r>
            <a:r>
              <a:rPr kumimoji="0" lang="en-US" sz="3200" b="1" i="0" u="none" strike="noStrike" kern="1200" cap="none" spc="0" normalizeH="0" baseline="0" noProof="0" err="1">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Education Projects</a:t>
            </a:r>
          </a:p>
        </p:txBody>
      </p:sp>
      <p:graphicFrame>
        <p:nvGraphicFramePr>
          <p:cNvPr id="7" name="Table 6">
            <a:extLst>
              <a:ext uri="{FF2B5EF4-FFF2-40B4-BE49-F238E27FC236}">
                <a16:creationId xmlns:a16="http://schemas.microsoft.com/office/drawing/2014/main" id="{1DCB051C-2D15-9614-9DE4-2B710EA1590A}"/>
              </a:ext>
            </a:extLst>
          </p:cNvPr>
          <p:cNvGraphicFramePr>
            <a:graphicFrameLocks noGrp="1"/>
          </p:cNvGraphicFramePr>
          <p:nvPr/>
        </p:nvGraphicFramePr>
        <p:xfrm>
          <a:off x="282575" y="782245"/>
          <a:ext cx="6190464" cy="5030695"/>
        </p:xfrm>
        <a:graphic>
          <a:graphicData uri="http://schemas.openxmlformats.org/drawingml/2006/table">
            <a:tbl>
              <a:tblPr firstRow="1" firstCol="1" bandRow="1">
                <a:tableStyleId>{3B4B98B0-60AC-42C2-AFA5-B58CD77FA1E5}</a:tableStyleId>
              </a:tblPr>
              <a:tblGrid>
                <a:gridCol w="532872">
                  <a:extLst>
                    <a:ext uri="{9D8B030D-6E8A-4147-A177-3AD203B41FA5}">
                      <a16:colId xmlns:a16="http://schemas.microsoft.com/office/drawing/2014/main" val="20000"/>
                    </a:ext>
                  </a:extLst>
                </a:gridCol>
                <a:gridCol w="1988658">
                  <a:extLst>
                    <a:ext uri="{9D8B030D-6E8A-4147-A177-3AD203B41FA5}">
                      <a16:colId xmlns:a16="http://schemas.microsoft.com/office/drawing/2014/main" val="20001"/>
                    </a:ext>
                  </a:extLst>
                </a:gridCol>
                <a:gridCol w="3668934">
                  <a:extLst>
                    <a:ext uri="{9D8B030D-6E8A-4147-A177-3AD203B41FA5}">
                      <a16:colId xmlns:a16="http://schemas.microsoft.com/office/drawing/2014/main" val="20002"/>
                    </a:ext>
                  </a:extLst>
                </a:gridCol>
              </a:tblGrid>
              <a:tr h="419205">
                <a:tc gridSpan="2">
                  <a:txBody>
                    <a:bodyPr/>
                    <a:lstStyle/>
                    <a:p>
                      <a:pPr marL="0" algn="ctr" defTabSz="914400" rtl="0" eaLnBrk="1" latinLnBrk="0" hangingPunct="1">
                        <a:spcAft>
                          <a:spcPts val="0"/>
                        </a:spcAft>
                      </a:pPr>
                      <a:r>
                        <a:rPr lang="en-US" sz="2000" kern="1200">
                          <a:solidFill>
                            <a:schemeClr val="tx1"/>
                          </a:solidFill>
                          <a:latin typeface="Titillium" panose="00000500000000000000"/>
                          <a:cs typeface="Calibri Light" panose="020F0302020204030204" pitchFamily="34" charset="0"/>
                        </a:rPr>
                        <a:t>Project type</a:t>
                      </a:r>
                      <a:endParaRPr lang="en-US" sz="2000" kern="1200">
                        <a:solidFill>
                          <a:schemeClr val="tx1"/>
                        </a:solidFill>
                        <a:latin typeface="Titillium" panose="00000500000000000000"/>
                        <a:ea typeface="+mn-ea"/>
                        <a:cs typeface="Calibri Light" panose="020F0302020204030204" pitchFamily="34" charset="0"/>
                      </a:endParaRPr>
                    </a:p>
                  </a:txBody>
                  <a:tcPr marL="68580" marR="68580" marT="0" marB="0" anchor="ctr"/>
                </a:tc>
                <a:tc hMerge="1">
                  <a:txBody>
                    <a:bodyPr/>
                    <a:lstStyle/>
                    <a:p>
                      <a:endParaRPr lang="en-US"/>
                    </a:p>
                  </a:txBody>
                  <a:tcPr/>
                </a:tc>
                <a:tc>
                  <a:txBody>
                    <a:bodyPr/>
                    <a:lstStyle/>
                    <a:p>
                      <a:pPr marL="0" algn="ctr" defTabSz="914400" rtl="0" eaLnBrk="1" latinLnBrk="0" hangingPunct="1">
                        <a:spcAft>
                          <a:spcPts val="0"/>
                        </a:spcAft>
                      </a:pPr>
                      <a:r>
                        <a:rPr lang="en-US" sz="2000" kern="1200">
                          <a:solidFill>
                            <a:schemeClr val="tx1"/>
                          </a:solidFill>
                          <a:latin typeface="Titillium" panose="00000500000000000000"/>
                          <a:cs typeface="Calibri Light" panose="020F0302020204030204" pitchFamily="34" charset="0"/>
                        </a:rPr>
                        <a:t>Project</a:t>
                      </a:r>
                      <a:r>
                        <a:rPr lang="en-US" sz="2000" kern="1200" baseline="0">
                          <a:solidFill>
                            <a:schemeClr val="tx1"/>
                          </a:solidFill>
                          <a:latin typeface="Titillium" panose="00000500000000000000"/>
                          <a:cs typeface="Calibri Light" panose="020F0302020204030204" pitchFamily="34" charset="0"/>
                        </a:rPr>
                        <a:t> Name</a:t>
                      </a:r>
                      <a:endParaRPr lang="en-US" sz="2000" kern="1200">
                        <a:solidFill>
                          <a:schemeClr val="tx1"/>
                        </a:solidFill>
                        <a:latin typeface="Titillium" panose="00000500000000000000"/>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576658">
                <a:tc rowSpan="5">
                  <a:txBody>
                    <a:bodyPr/>
                    <a:lstStyle/>
                    <a:p>
                      <a:pPr marL="0" algn="ctr" defTabSz="914400" rtl="0" eaLnBrk="1" latinLnBrk="0" hangingPunct="1">
                        <a:spcAft>
                          <a:spcPts val="0"/>
                        </a:spcAft>
                      </a:pPr>
                      <a:r>
                        <a:rPr lang="en-US" sz="2000" b="1" kern="1200" err="1">
                          <a:solidFill>
                            <a:schemeClr val="tx1"/>
                          </a:solidFill>
                          <a:latin typeface="Titillium" panose="00000500000000000000"/>
                          <a:cs typeface="Calibri Light" panose="020F0302020204030204" pitchFamily="34" charset="0"/>
                        </a:rPr>
                        <a:t>RM</a:t>
                      </a:r>
                      <a:r>
                        <a:rPr lang="en-US" sz="2000" b="1" kern="1200">
                          <a:solidFill>
                            <a:schemeClr val="tx1"/>
                          </a:solidFill>
                          <a:latin typeface="Titillium" panose="00000500000000000000"/>
                          <a:cs typeface="Calibri Light" panose="020F0302020204030204" pitchFamily="34" charset="0"/>
                        </a:rPr>
                        <a:t> Academy</a:t>
                      </a:r>
                      <a:endParaRPr lang="en-US" sz="2000" b="1" kern="1200">
                        <a:solidFill>
                          <a:schemeClr val="tx1"/>
                        </a:solidFill>
                        <a:latin typeface="Titillium" panose="00000500000000000000"/>
                        <a:ea typeface="+mn-ea"/>
                        <a:cs typeface="Calibri Light" panose="020F0302020204030204" pitchFamily="34" charset="0"/>
                      </a:endParaRPr>
                    </a:p>
                  </a:txBody>
                  <a:tcPr marL="68580" marR="68580" marT="0" marB="0" vert="vert270" anchor="ctr"/>
                </a:tc>
                <a:tc>
                  <a:txBody>
                    <a:bodyPr/>
                    <a:lstStyle/>
                    <a:p>
                      <a:pPr marL="0" algn="l" defTabSz="914400" rtl="0" eaLnBrk="1" latinLnBrk="0" hangingPunct="1">
                        <a:spcAft>
                          <a:spcPts val="0"/>
                        </a:spcAft>
                      </a:pPr>
                      <a:r>
                        <a:rPr lang="en-US" sz="2000" b="1" kern="1200">
                          <a:solidFill>
                            <a:srgbClr val="000000"/>
                          </a:solidFill>
                          <a:latin typeface="Titillium" panose="00000500000000000000"/>
                          <a:cs typeface="Calibri Light" panose="020F0302020204030204" pitchFamily="34" charset="0"/>
                        </a:rPr>
                        <a:t>Lifelong Learning</a:t>
                      </a:r>
                      <a:endParaRPr lang="en-US" sz="2000" b="1" kern="1200">
                        <a:solidFill>
                          <a:srgbClr val="000000"/>
                        </a:solidFill>
                        <a:latin typeface="Titillium" panose="00000500000000000000"/>
                        <a:ea typeface="+mn-ea"/>
                        <a:cs typeface="Calibri Light" panose="020F030202020403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err="1">
                          <a:solidFill>
                            <a:srgbClr val="000000"/>
                          </a:solidFill>
                          <a:latin typeface="Titillium" panose="00000500000000000000"/>
                          <a:cs typeface="Calibri Light" panose="020F0302020204030204" pitchFamily="34" charset="0"/>
                        </a:rPr>
                        <a:t>HydroMetEC</a:t>
                      </a:r>
                      <a:r>
                        <a:rPr lang="en-US" sz="2000" kern="1200">
                          <a:solidFill>
                            <a:srgbClr val="000000"/>
                          </a:solidFill>
                          <a:latin typeface="Titillium" panose="00000500000000000000"/>
                          <a:cs typeface="Calibri Light" panose="020F0302020204030204" pitchFamily="34" charset="0"/>
                        </a:rPr>
                        <a:t>, </a:t>
                      </a:r>
                      <a:r>
                        <a:rPr lang="en-US" sz="2000" b="1" u="none" kern="1200">
                          <a:solidFill>
                            <a:srgbClr val="004393"/>
                          </a:solidFill>
                          <a:latin typeface="Titillium" panose="00000500000000000000"/>
                          <a:ea typeface="+mn-ea"/>
                          <a:cs typeface="Calibri Light" panose="020F0302020204030204" pitchFamily="34" charset="0"/>
                        </a:rPr>
                        <a:t>SkiComCu</a:t>
                      </a:r>
                    </a:p>
                  </a:txBody>
                  <a:tcPr marL="68580" marR="68580" marT="0" marB="0" anchor="ctr"/>
                </a:tc>
                <a:extLst>
                  <a:ext uri="{0D108BD9-81ED-4DB2-BD59-A6C34878D82A}">
                    <a16:rowId xmlns:a16="http://schemas.microsoft.com/office/drawing/2014/main" val="10001"/>
                  </a:ext>
                </a:extLst>
              </a:tr>
              <a:tr h="104510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a:solidFill>
                            <a:srgbClr val="000000"/>
                          </a:solidFill>
                          <a:latin typeface="Titillium" panose="00000500000000000000"/>
                          <a:cs typeface="Calibri Light" panose="020F0302020204030204" pitchFamily="34" charset="0"/>
                        </a:rPr>
                        <a:t>Wider Society Learning </a:t>
                      </a:r>
                      <a:endParaRPr lang="en-US" sz="2000" b="1" kern="1200">
                        <a:solidFill>
                          <a:srgbClr val="000000"/>
                        </a:solidFill>
                        <a:latin typeface="Titillium" panose="00000500000000000000"/>
                        <a:ea typeface="+mn-ea"/>
                        <a:cs typeface="Calibri Light" panose="020F0302020204030204" pitchFamily="34" charset="0"/>
                      </a:endParaRPr>
                    </a:p>
                  </a:txBody>
                  <a:tcPr marL="68580" marR="68580" marT="0" marB="0" anchor="ctr"/>
                </a:tc>
                <a:tc>
                  <a:txBody>
                    <a:bodyPr/>
                    <a:lstStyle/>
                    <a:p>
                      <a:pPr marL="0" algn="l" defTabSz="914400" rtl="0" eaLnBrk="1" latinLnBrk="0" hangingPunct="1">
                        <a:spcAft>
                          <a:spcPts val="0"/>
                        </a:spcAft>
                      </a:pPr>
                      <a:r>
                        <a:rPr lang="en-US" sz="2000" kern="1200">
                          <a:solidFill>
                            <a:srgbClr val="000000"/>
                          </a:solidFill>
                          <a:latin typeface="Titillium" panose="00000500000000000000"/>
                          <a:cs typeface="Calibri Light" panose="020F0302020204030204" pitchFamily="34" charset="0"/>
                        </a:rPr>
                        <a:t>CEMOOC,</a:t>
                      </a:r>
                      <a:r>
                        <a:rPr lang="en-US" sz="2000" kern="1200" baseline="0">
                          <a:solidFill>
                            <a:srgbClr val="000000"/>
                          </a:solidFill>
                          <a:latin typeface="Titillium" panose="00000500000000000000"/>
                          <a:cs typeface="Calibri Light" panose="020F0302020204030204" pitchFamily="34" charset="0"/>
                        </a:rPr>
                        <a:t> </a:t>
                      </a:r>
                      <a:r>
                        <a:rPr lang="en-US" sz="2000" kern="1200">
                          <a:solidFill>
                            <a:srgbClr val="000000"/>
                          </a:solidFill>
                          <a:latin typeface="Titillium" panose="00000500000000000000"/>
                          <a:cs typeface="Calibri Light" panose="020F0302020204030204" pitchFamily="34" charset="0"/>
                        </a:rPr>
                        <a:t>VIRTUAL MINE,</a:t>
                      </a:r>
                    </a:p>
                    <a:p>
                      <a:pPr marL="0" algn="l" defTabSz="914400" rtl="0" eaLnBrk="1" latinLnBrk="0" hangingPunct="1">
                        <a:spcAft>
                          <a:spcPts val="0"/>
                        </a:spcAft>
                      </a:pPr>
                      <a:r>
                        <a:rPr lang="en-US" sz="2000" kern="1200" err="1">
                          <a:solidFill>
                            <a:srgbClr val="000000"/>
                          </a:solidFill>
                          <a:latin typeface="Titillium" panose="00000500000000000000"/>
                          <a:cs typeface="Calibri Light" panose="020F0302020204030204" pitchFamily="34" charset="0"/>
                        </a:rPr>
                        <a:t>RM@Schools-ESEE</a:t>
                      </a:r>
                      <a:r>
                        <a:rPr lang="en-US" sz="2000" kern="1200">
                          <a:solidFill>
                            <a:srgbClr val="000000"/>
                          </a:solidFill>
                          <a:latin typeface="Titillium" panose="00000500000000000000"/>
                          <a:cs typeface="Calibri Light" panose="020F0302020204030204" pitchFamily="34" charset="0"/>
                        </a:rPr>
                        <a:t>,</a:t>
                      </a:r>
                      <a:r>
                        <a:rPr lang="en-US" sz="2000" kern="1200" baseline="0">
                          <a:solidFill>
                            <a:srgbClr val="000000"/>
                          </a:solidFill>
                          <a:latin typeface="Titillium" panose="00000500000000000000"/>
                          <a:cs typeface="Calibri Light" panose="020F0302020204030204" pitchFamily="34" charset="0"/>
                        </a:rPr>
                        <a:t> </a:t>
                      </a:r>
                      <a:r>
                        <a:rPr lang="en-US" sz="2000" kern="1200">
                          <a:solidFill>
                            <a:srgbClr val="000000"/>
                          </a:solidFill>
                          <a:latin typeface="Titillium" panose="00000500000000000000"/>
                          <a:cs typeface="Calibri Light" panose="020F0302020204030204" pitchFamily="34" charset="0"/>
                        </a:rPr>
                        <a:t>SISTEM</a:t>
                      </a:r>
                    </a:p>
                    <a:p>
                      <a:pPr marL="0" algn="l" defTabSz="914400" rtl="0" eaLnBrk="1" latinLnBrk="0" hangingPunct="1">
                        <a:spcAft>
                          <a:spcPts val="0"/>
                        </a:spcAft>
                      </a:pPr>
                      <a:r>
                        <a:rPr lang="en-US" sz="2000" b="1" u="none" kern="1200">
                          <a:solidFill>
                            <a:srgbClr val="0E4399"/>
                          </a:solidFill>
                          <a:latin typeface="Titillium" panose="00000500000000000000"/>
                          <a:cs typeface="Calibri Light" panose="020F0302020204030204" pitchFamily="34" charset="0"/>
                        </a:rPr>
                        <a:t>RIS-BRIEFCASE</a:t>
                      </a:r>
                      <a:endParaRPr lang="en-US" sz="2000" b="1" u="none" kern="1200">
                        <a:solidFill>
                          <a:srgbClr val="0E4399"/>
                        </a:solidFill>
                        <a:latin typeface="Titillium" panose="00000500000000000000"/>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10002"/>
                  </a:ext>
                </a:extLst>
              </a:tr>
              <a:tr h="896918">
                <a:tc vMerge="1">
                  <a:txBody>
                    <a:bodyPr/>
                    <a:lstStyle/>
                    <a:p>
                      <a:pPr>
                        <a:spcAft>
                          <a:spcPts val="0"/>
                        </a:spcAft>
                      </a:pPr>
                      <a:endParaRPr lang="en-US" sz="1100">
                        <a:effectLst/>
                        <a:latin typeface="Calibri"/>
                        <a:ea typeface="Calibri"/>
                      </a:endParaRPr>
                    </a:p>
                  </a:txBody>
                  <a:tcPr marL="68580" marR="68580" marT="0" marB="0"/>
                </a:tc>
                <a:tc>
                  <a:txBody>
                    <a:bodyPr/>
                    <a:lstStyle/>
                    <a:p>
                      <a:pPr marL="0" algn="l" defTabSz="914400" rtl="0" eaLnBrk="1" latinLnBrk="0" hangingPunct="1">
                        <a:spcAft>
                          <a:spcPts val="0"/>
                        </a:spcAft>
                      </a:pPr>
                      <a:r>
                        <a:rPr lang="en-US" sz="2000" b="1" kern="1200">
                          <a:solidFill>
                            <a:schemeClr val="tx1"/>
                          </a:solidFill>
                          <a:latin typeface="Titillium" panose="00000500000000000000"/>
                          <a:cs typeface="Calibri Light" panose="020F0302020204030204" pitchFamily="34" charset="0"/>
                        </a:rPr>
                        <a:t>Master’s</a:t>
                      </a:r>
                      <a:endParaRPr lang="en-US" sz="2000" b="1" kern="1200">
                        <a:solidFill>
                          <a:schemeClr val="tx1"/>
                        </a:solidFill>
                        <a:latin typeface="Titillium" panose="00000500000000000000"/>
                        <a:ea typeface="+mn-ea"/>
                        <a:cs typeface="Calibri Light" panose="020F0302020204030204" pitchFamily="34" charset="0"/>
                      </a:endParaRPr>
                    </a:p>
                  </a:txBody>
                  <a:tcPr marL="68580" marR="68580" marT="0" marB="0" anchor="ctr"/>
                </a:tc>
                <a:tc>
                  <a:txBody>
                    <a:bodyPr/>
                    <a:lstStyle/>
                    <a:p>
                      <a:pPr marL="0" algn="l" defTabSz="914400" rtl="0" eaLnBrk="1" latinLnBrk="0" hangingPunct="1">
                        <a:spcAft>
                          <a:spcPts val="0"/>
                        </a:spcAft>
                      </a:pPr>
                      <a:r>
                        <a:rPr lang="en-US" sz="2000" kern="1200">
                          <a:solidFill>
                            <a:schemeClr val="tx1"/>
                          </a:solidFill>
                          <a:latin typeface="Titillium" panose="00000500000000000000"/>
                          <a:cs typeface="Calibri Light" panose="020F0302020204030204" pitchFamily="34" charset="0"/>
                        </a:rPr>
                        <a:t>SETI,</a:t>
                      </a:r>
                      <a:r>
                        <a:rPr lang="en-US" sz="2000" kern="1200" baseline="0">
                          <a:solidFill>
                            <a:schemeClr val="tx1"/>
                          </a:solidFill>
                          <a:latin typeface="Titillium" panose="00000500000000000000"/>
                          <a:cs typeface="Calibri Light" panose="020F0302020204030204" pitchFamily="34" charset="0"/>
                        </a:rPr>
                        <a:t> </a:t>
                      </a:r>
                      <a:r>
                        <a:rPr lang="en-US" sz="2000" kern="1200">
                          <a:solidFill>
                            <a:schemeClr val="tx1"/>
                          </a:solidFill>
                          <a:latin typeface="Titillium" panose="00000500000000000000"/>
                          <a:cs typeface="Calibri Light" panose="020F0302020204030204" pitchFamily="34" charset="0"/>
                        </a:rPr>
                        <a:t>VR Lab,</a:t>
                      </a:r>
                    </a:p>
                    <a:p>
                      <a:pPr marL="0" algn="l" defTabSz="914400" rtl="0" eaLnBrk="1" latinLnBrk="0" hangingPunct="1">
                        <a:spcAft>
                          <a:spcPts val="0"/>
                        </a:spcAft>
                      </a:pPr>
                      <a:r>
                        <a:rPr lang="en-US" sz="2000" kern="1200">
                          <a:solidFill>
                            <a:schemeClr val="tx1"/>
                          </a:solidFill>
                          <a:latin typeface="Titillium" panose="00000500000000000000"/>
                          <a:cs typeface="Calibri Light" panose="020F0302020204030204" pitchFamily="34" charset="0"/>
                        </a:rPr>
                        <a:t>EIT RM Master School (RMUD)</a:t>
                      </a:r>
                      <a:endParaRPr lang="en-US" sz="2000" kern="1200">
                        <a:solidFill>
                          <a:schemeClr val="tx1"/>
                        </a:solidFill>
                        <a:latin typeface="Titillium" panose="00000500000000000000"/>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10003"/>
                  </a:ext>
                </a:extLst>
              </a:tr>
              <a:tr h="597946">
                <a:tc vMerge="1">
                  <a:txBody>
                    <a:bodyPr/>
                    <a:lstStyle/>
                    <a:p>
                      <a:endParaRPr lang="en-US"/>
                    </a:p>
                  </a:txBody>
                  <a:tcPr/>
                </a:tc>
                <a:tc>
                  <a:txBody>
                    <a:bodyPr/>
                    <a:lstStyle/>
                    <a:p>
                      <a:pPr marL="0" algn="l" defTabSz="914400" rtl="0" eaLnBrk="1" latinLnBrk="0" hangingPunct="1">
                        <a:spcAft>
                          <a:spcPts val="0"/>
                        </a:spcAft>
                      </a:pPr>
                      <a:r>
                        <a:rPr lang="en-US" sz="2000" b="1" kern="1200">
                          <a:solidFill>
                            <a:schemeClr val="tx1"/>
                          </a:solidFill>
                          <a:latin typeface="Titillium" panose="00000500000000000000"/>
                          <a:cs typeface="Calibri Light" panose="020F0302020204030204" pitchFamily="34" charset="0"/>
                        </a:rPr>
                        <a:t>PhD</a:t>
                      </a:r>
                      <a:endParaRPr lang="en-US" sz="2000" b="1" kern="1200">
                        <a:solidFill>
                          <a:schemeClr val="tx1"/>
                        </a:solidFill>
                        <a:latin typeface="Titillium" panose="00000500000000000000"/>
                        <a:ea typeface="+mn-ea"/>
                        <a:cs typeface="Calibri Light" panose="020F0302020204030204" pitchFamily="34" charset="0"/>
                      </a:endParaRPr>
                    </a:p>
                  </a:txBody>
                  <a:tcPr marL="68580" marR="68580" marT="0" marB="0" anchor="ctr"/>
                </a:tc>
                <a:tc>
                  <a:txBody>
                    <a:bodyPr/>
                    <a:lstStyle/>
                    <a:p>
                      <a:pPr marL="0" algn="l" defTabSz="914400" rtl="0" eaLnBrk="1" latinLnBrk="0" hangingPunct="1">
                        <a:spcAft>
                          <a:spcPts val="0"/>
                        </a:spcAft>
                      </a:pPr>
                      <a:r>
                        <a:rPr lang="en-US" sz="2000" kern="1200">
                          <a:solidFill>
                            <a:schemeClr val="tx1"/>
                          </a:solidFill>
                          <a:latin typeface="Titillium" panose="00000500000000000000"/>
                          <a:cs typeface="Calibri Light" panose="020F0302020204030204" pitchFamily="34" charset="0"/>
                        </a:rPr>
                        <a:t>TOPSTARS, </a:t>
                      </a:r>
                      <a:r>
                        <a:rPr lang="en-US" sz="2000" b="1" u="none" kern="1200">
                          <a:solidFill>
                            <a:srgbClr val="0E4399"/>
                          </a:solidFill>
                          <a:latin typeface="Titillium" panose="00000500000000000000"/>
                          <a:ea typeface="+mn-ea"/>
                          <a:cs typeface="Calibri Light" panose="020F0302020204030204" pitchFamily="34" charset="0"/>
                        </a:rPr>
                        <a:t>PRO-SLO</a:t>
                      </a:r>
                    </a:p>
                  </a:txBody>
                  <a:tcPr marL="68580" marR="68580" marT="0" marB="0" anchor="ctr"/>
                </a:tc>
                <a:extLst>
                  <a:ext uri="{0D108BD9-81ED-4DB2-BD59-A6C34878D82A}">
                    <a16:rowId xmlns:a16="http://schemas.microsoft.com/office/drawing/2014/main" val="10004"/>
                  </a:ext>
                </a:extLst>
              </a:tr>
              <a:tr h="1494864">
                <a:tc vMerge="1">
                  <a:txBody>
                    <a:bodyPr/>
                    <a:lstStyle/>
                    <a:p>
                      <a:pPr>
                        <a:spcAft>
                          <a:spcPts val="0"/>
                        </a:spcAft>
                      </a:pPr>
                      <a:endParaRPr lang="en-US" sz="1100">
                        <a:effectLst/>
                        <a:latin typeface="Calibri"/>
                        <a:ea typeface="Calibri"/>
                      </a:endParaRPr>
                    </a:p>
                  </a:txBody>
                  <a:tcPr marL="68580" marR="68580" marT="0" marB="0"/>
                </a:tc>
                <a:tc>
                  <a:txBody>
                    <a:bodyPr/>
                    <a:lstStyle/>
                    <a:p>
                      <a:pPr marL="0" algn="l" defTabSz="914400" rtl="0" eaLnBrk="1" latinLnBrk="0" hangingPunct="1">
                        <a:spcAft>
                          <a:spcPts val="0"/>
                        </a:spcAft>
                      </a:pPr>
                      <a:r>
                        <a:rPr lang="en-US" sz="2000" b="1" kern="1200">
                          <a:solidFill>
                            <a:schemeClr val="tx1"/>
                          </a:solidFill>
                          <a:latin typeface="Titillium" panose="00000500000000000000"/>
                          <a:cs typeface="Calibri Light" panose="020F0302020204030204" pitchFamily="34" charset="0"/>
                        </a:rPr>
                        <a:t>Regional Innovation</a:t>
                      </a:r>
                      <a:r>
                        <a:rPr lang="en-US" sz="2000" b="1" kern="1200" baseline="0">
                          <a:solidFill>
                            <a:schemeClr val="tx1"/>
                          </a:solidFill>
                          <a:latin typeface="Titillium" panose="00000500000000000000"/>
                          <a:cs typeface="Calibri Light" panose="020F0302020204030204" pitchFamily="34" charset="0"/>
                        </a:rPr>
                        <a:t> Scheme (RIS)</a:t>
                      </a:r>
                      <a:endParaRPr lang="en-US" sz="2000" b="1" kern="1200">
                        <a:solidFill>
                          <a:schemeClr val="tx1"/>
                        </a:solidFill>
                        <a:latin typeface="Titillium" panose="00000500000000000000"/>
                        <a:ea typeface="+mn-ea"/>
                        <a:cs typeface="Calibri Light" panose="020F030202020403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err="1">
                          <a:solidFill>
                            <a:schemeClr val="tx1"/>
                          </a:solidFill>
                          <a:latin typeface="Titillium" panose="00000500000000000000"/>
                          <a:cs typeface="Calibri Light" panose="020F0302020204030204" pitchFamily="34" charset="0"/>
                        </a:rPr>
                        <a:t>TrainESEE</a:t>
                      </a:r>
                      <a:r>
                        <a:rPr lang="en-US" sz="2000" kern="1200">
                          <a:solidFill>
                            <a:schemeClr val="tx1"/>
                          </a:solidFill>
                          <a:latin typeface="Titillium" panose="00000500000000000000"/>
                          <a:cs typeface="Calibri Light" panose="020F0302020204030204" pitchFamily="34" charset="0"/>
                        </a:rPr>
                        <a:t> v2</a:t>
                      </a:r>
                      <a:r>
                        <a:rPr lang="el-GR" sz="2000" kern="1200">
                          <a:solidFill>
                            <a:schemeClr val="tx1"/>
                          </a:solidFill>
                          <a:latin typeface="Calibri Light" panose="020F0302020204030204" pitchFamily="34" charset="0"/>
                          <a:cs typeface="Calibri Light" panose="020F0302020204030204" pitchFamily="34" charset="0"/>
                        </a:rPr>
                        <a:t>, </a:t>
                      </a:r>
                      <a:r>
                        <a:rPr lang="en-US" sz="2000" kern="1200" err="1">
                          <a:solidFill>
                            <a:schemeClr val="tx1"/>
                          </a:solidFill>
                          <a:latin typeface="Titillium" panose="00000500000000000000"/>
                          <a:cs typeface="Calibri Light" panose="020F0302020204030204" pitchFamily="34" charset="0"/>
                        </a:rPr>
                        <a:t>EnAct</a:t>
                      </a:r>
                      <a:r>
                        <a:rPr lang="en-US" sz="2000" kern="1200">
                          <a:solidFill>
                            <a:schemeClr val="tx1"/>
                          </a:solidFill>
                          <a:latin typeface="Titillium" panose="00000500000000000000"/>
                          <a:cs typeface="Calibri Light" panose="020F0302020204030204" pitchFamily="34" charset="0"/>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tx1"/>
                          </a:solidFill>
                          <a:latin typeface="Titillium" panose="00000500000000000000"/>
                          <a:cs typeface="Calibri Light" panose="020F0302020204030204" pitchFamily="34" charset="0"/>
                        </a:rPr>
                        <a:t>RIS Education &amp; Entrepreneurship, RMs Manager,</a:t>
                      </a:r>
                      <a:r>
                        <a:rPr lang="el-GR" sz="2000" kern="1200">
                          <a:solidFill>
                            <a:schemeClr val="tx1"/>
                          </a:solidFill>
                          <a:latin typeface="Calibri Light" panose="020F0302020204030204" pitchFamily="34" charset="0"/>
                          <a:cs typeface="Calibri Light" panose="020F0302020204030204" pitchFamily="34" charset="0"/>
                        </a:rPr>
                        <a:t> </a:t>
                      </a:r>
                      <a:r>
                        <a:rPr lang="en-US" sz="2000" b="1" u="none" kern="1200">
                          <a:solidFill>
                            <a:srgbClr val="0E4399"/>
                          </a:solidFill>
                          <a:latin typeface="Titillium" panose="00000500000000000000"/>
                          <a:ea typeface="+mn-ea"/>
                          <a:cs typeface="Calibri Light" panose="020F0302020204030204" pitchFamily="34" charset="0"/>
                        </a:rPr>
                        <a:t>RIS Internship</a:t>
                      </a:r>
                      <a:r>
                        <a:rPr lang="en-US" sz="2000" kern="1200">
                          <a:solidFill>
                            <a:schemeClr val="tx1"/>
                          </a:solidFill>
                          <a:latin typeface="Titillium" panose="00000500000000000000"/>
                          <a:ea typeface="+mn-ea"/>
                          <a:cs typeface="Calibri Light" panose="020F0302020204030204" pitchFamily="34" charset="0"/>
                        </a:rPr>
                        <a:t>, </a:t>
                      </a:r>
                      <a:r>
                        <a:rPr lang="en-US" sz="2000" b="1" u="none" kern="1200">
                          <a:solidFill>
                            <a:srgbClr val="004393"/>
                          </a:solidFill>
                          <a:latin typeface="Titillium" panose="00000500000000000000"/>
                          <a:ea typeface="+mn-ea"/>
                          <a:cs typeface="Calibri Light" panose="020F0302020204030204" pitchFamily="34" charset="0"/>
                        </a:rPr>
                        <a:t>DIM ESEE-2</a:t>
                      </a:r>
                    </a:p>
                  </a:txBody>
                  <a:tcPr marL="68580" marR="68580" marT="0" marB="0" anchor="ct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C24BE0C8-4C93-5925-C852-2B2D5C3F3FED}"/>
              </a:ext>
            </a:extLst>
          </p:cNvPr>
          <p:cNvSpPr txBox="1"/>
          <p:nvPr/>
        </p:nvSpPr>
        <p:spPr>
          <a:xfrm>
            <a:off x="6600056" y="836711"/>
            <a:ext cx="5441374" cy="4261167"/>
          </a:xfrm>
          <a:prstGeom prst="rect">
            <a:avLst/>
          </a:prstGeom>
          <a:noFill/>
        </p:spPr>
        <p:txBody>
          <a:bodyPr wrap="square" rtlCol="0">
            <a:spAutoFit/>
          </a:bodyPr>
          <a:lstStyle/>
          <a:p>
            <a:pPr marL="180975" marR="0" lvl="0" indent="-180975" algn="just" defTabSz="914400" rtl="0" eaLnBrk="0" fontAlgn="base" latinLnBrk="0" hangingPunct="0">
              <a:lnSpc>
                <a:spcPct val="110000"/>
              </a:lnSpc>
              <a:spcBef>
                <a:spcPts val="300"/>
              </a:spcBef>
              <a:spcAft>
                <a:spcPts val="3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2017-today:</a:t>
            </a:r>
          </a:p>
          <a:p>
            <a:pPr marL="357188" marR="0" lvl="0" indent="-174625" algn="just" defTabSz="914400" rtl="0" eaLnBrk="0" fontAlgn="base" latinLnBrk="0" hangingPunct="0">
              <a:lnSpc>
                <a:spcPct val="110000"/>
              </a:lnSpc>
              <a:spcBef>
                <a:spcPts val="30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Participation</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in</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18 Projects</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13 completed &amp; 5 ongoing</a:t>
            </a:r>
            <a:endPar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endParaRPr>
          </a:p>
          <a:p>
            <a:pPr marL="357188" marR="0" lvl="0" indent="-174625" algn="just" defTabSz="914400" rtl="0" eaLnBrk="0" fontAlgn="base" latinLnBrk="0" hangingPunct="0">
              <a:lnSpc>
                <a:spcPct val="110000"/>
              </a:lnSpc>
              <a:spcBef>
                <a:spcPts val="30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Cooperation with </a:t>
            </a: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more than 80 Partners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from </a:t>
            </a: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30 European Countries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(EU &amp; non-EU)</a:t>
            </a:r>
          </a:p>
          <a:p>
            <a:pPr marL="180975" marR="0" lvl="0" indent="-180975" algn="just" defTabSz="914400" rtl="0" eaLnBrk="0" fontAlgn="base" latinLnBrk="0" hangingPunct="0">
              <a:lnSpc>
                <a:spcPct val="110000"/>
              </a:lnSpc>
              <a:spcBef>
                <a:spcPts val="300"/>
              </a:spcBef>
              <a:spcAft>
                <a:spcPts val="3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Till 2022</a:t>
            </a:r>
            <a:r>
              <a:rPr kumimoji="0" lang="el-GR" sz="2000" b="1" i="0" u="none" strike="noStrike" kern="1200" cap="none" spc="0" normalizeH="0" baseline="0" noProof="0">
                <a:ln>
                  <a:noFill/>
                </a:ln>
                <a:solidFill>
                  <a:srgbClr val="004393"/>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a:t>
            </a:r>
            <a:endParaRPr kumimoji="0" lang="en-US" sz="2000" b="1" i="0"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endParaRPr>
          </a:p>
          <a:p>
            <a:pPr marL="361950" marR="0" lvl="0" indent="-180975" algn="just" defTabSz="914400" rtl="0" eaLnBrk="0" fontAlgn="base" latinLnBrk="0" hangingPunct="0">
              <a:lnSpc>
                <a:spcPct val="110000"/>
              </a:lnSpc>
              <a:spcBef>
                <a:spcPts val="300"/>
              </a:spcBef>
              <a:spcAft>
                <a:spcPts val="3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420</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 students, young professionals, and researchers were trained</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in these</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Education Projects</a:t>
            </a:r>
            <a:endPar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endParaRPr>
          </a:p>
          <a:p>
            <a:pPr marL="361950" marR="0" lvl="0" indent="-180975" algn="just" defTabSz="914400" rtl="0" eaLnBrk="0" fontAlgn="base" latinLnBrk="0" hangingPunct="0">
              <a:lnSpc>
                <a:spcPct val="110000"/>
              </a:lnSpc>
              <a:spcBef>
                <a:spcPts val="300"/>
              </a:spcBef>
              <a:spcAft>
                <a:spcPts val="3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140 (33%)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from NTUA</a:t>
            </a:r>
          </a:p>
          <a:p>
            <a:pPr marL="361950" marR="0" lvl="0" indent="-180975" algn="just" defTabSz="914400" rtl="0" eaLnBrk="0" fontAlgn="base" latinLnBrk="0" hangingPunct="0">
              <a:lnSpc>
                <a:spcPct val="110000"/>
              </a:lnSpc>
              <a:spcBef>
                <a:spcPts val="300"/>
              </a:spcBef>
              <a:spcAft>
                <a:spcPts val="3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80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Trainers</a:t>
            </a:r>
            <a:r>
              <a:rPr kumimoji="0" lang="el-GR"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l-GR" sz="2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Calibri" panose="020F0502020204030204" pitchFamily="34" charset="0"/>
              </a:rPr>
              <a:t> </a:t>
            </a:r>
            <a:r>
              <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9 (11%) </a:t>
            </a:r>
            <a:r>
              <a:rPr kumimoji="0" lang="en-US" sz="2000" b="0"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from NTUA</a:t>
            </a:r>
            <a:endParaRPr kumimoji="0" lang="en-US" sz="2000" b="1" i="0" u="none" strike="noStrike" kern="1200" cap="none" spc="0" normalizeH="0" baseline="0" noProof="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endParaRPr>
          </a:p>
        </p:txBody>
      </p:sp>
      <p:sp>
        <p:nvSpPr>
          <p:cNvPr id="11" name="TextBox 10">
            <a:extLst>
              <a:ext uri="{FF2B5EF4-FFF2-40B4-BE49-F238E27FC236}">
                <a16:creationId xmlns:a16="http://schemas.microsoft.com/office/drawing/2014/main" id="{D6019753-DFB4-844E-3D11-BAA771AB7579}"/>
              </a:ext>
            </a:extLst>
          </p:cNvPr>
          <p:cNvSpPr txBox="1"/>
          <p:nvPr/>
        </p:nvSpPr>
        <p:spPr>
          <a:xfrm>
            <a:off x="4451199" y="5812940"/>
            <a:ext cx="2021840" cy="3231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500" b="1" i="1"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 Ongoing</a:t>
            </a:r>
          </a:p>
        </p:txBody>
      </p:sp>
      <p:sp>
        <p:nvSpPr>
          <p:cNvPr id="3" name="Θέση αριθμού διαφάνειας 1">
            <a:extLst>
              <a:ext uri="{FF2B5EF4-FFF2-40B4-BE49-F238E27FC236}">
                <a16:creationId xmlns:a16="http://schemas.microsoft.com/office/drawing/2014/main" id="{0AD9DCF4-232A-EE35-AC84-C062E1EDD98C}"/>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04420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116632"/>
            <a:ext cx="1164607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NTUA-SMME: EIT </a:t>
            </a:r>
            <a:r>
              <a:rPr kumimoji="0" lang="en-US" sz="3200" b="1" i="0" u="none" strike="noStrike" kern="1200" cap="none" spc="0" normalizeH="0" baseline="0" noProof="0" err="1">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Education Projects</a:t>
            </a:r>
          </a:p>
        </p:txBody>
      </p:sp>
      <p:pic>
        <p:nvPicPr>
          <p:cNvPr id="3" name="Picture 2">
            <a:extLst>
              <a:ext uri="{FF2B5EF4-FFF2-40B4-BE49-F238E27FC236}">
                <a16:creationId xmlns:a16="http://schemas.microsoft.com/office/drawing/2014/main" id="{04FF714F-FD59-2A32-FA53-2969031F9F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97618" y="594497"/>
            <a:ext cx="3028496" cy="1951941"/>
          </a:xfrm>
          <a:prstGeom prst="rect">
            <a:avLst/>
          </a:prstGeom>
          <a:ln>
            <a:noFill/>
          </a:ln>
          <a:effectLst>
            <a:softEdge rad="112500"/>
          </a:effectLst>
        </p:spPr>
      </p:pic>
      <p:sp>
        <p:nvSpPr>
          <p:cNvPr id="5" name="Content Placeholder 1">
            <a:extLst>
              <a:ext uri="{FF2B5EF4-FFF2-40B4-BE49-F238E27FC236}">
                <a16:creationId xmlns:a16="http://schemas.microsoft.com/office/drawing/2014/main" id="{0E782420-E860-99EA-E111-9CD96AB3C302}"/>
              </a:ext>
            </a:extLst>
          </p:cNvPr>
          <p:cNvSpPr txBox="1">
            <a:spLocks/>
          </p:cNvSpPr>
          <p:nvPr/>
        </p:nvSpPr>
        <p:spPr>
          <a:xfrm>
            <a:off x="289627" y="1037200"/>
            <a:ext cx="3744899" cy="4596344"/>
          </a:xfrm>
          <a:prstGeom prst="rect">
            <a:avLst/>
          </a:prstGeom>
          <a:solidFill>
            <a:schemeClr val="bg1"/>
          </a:solidFill>
          <a:effectLst>
            <a:innerShdw blurRad="63500" dist="50800" dir="13500000">
              <a:prstClr val="black">
                <a:alpha val="50000"/>
              </a:prstClr>
            </a:innerShdw>
          </a:effectLst>
        </p:spPr>
        <p:txBody>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300"/>
              </a:spcBef>
              <a:spcAft>
                <a:spcPts val="500"/>
              </a:spcAft>
              <a:buClr>
                <a:srgbClr val="6BB745"/>
              </a:buClr>
              <a:buSzPct val="100000"/>
              <a:buFont typeface="Arial" panose="020B0604020202020204" pitchFamily="34" charset="0"/>
              <a:buNone/>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EIT RM Academy activities</a:t>
            </a:r>
          </a:p>
          <a:p>
            <a:pPr marL="182563" marR="0" lvl="0" indent="-182563" algn="just" defTabSz="685800" rtl="0" eaLnBrk="1" fontAlgn="base" latinLnBrk="0" hangingPunct="1">
              <a:lnSpc>
                <a:spcPct val="100000"/>
              </a:lnSpc>
              <a:spcBef>
                <a:spcPts val="300"/>
              </a:spcBef>
              <a:spcAft>
                <a:spcPts val="500"/>
              </a:spcAft>
              <a:buClr>
                <a:srgbClr val="6BB745"/>
              </a:buClr>
              <a:buSzPct val="100000"/>
              <a:buFont typeface="Wingdings" panose="05000000000000000000" pitchFamily="2" charset="2"/>
              <a:buChar char="§"/>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Raise awareness </a:t>
            </a:r>
            <a:r>
              <a:rPr lang="en-US" dirty="0">
                <a:solidFill>
                  <a:schemeClr val="tx1">
                    <a:lumMod val="85000"/>
                    <a:lumOff val="15000"/>
                  </a:schemeClr>
                </a:solidFill>
                <a:latin typeface="Titillium" panose="00000500000000000000"/>
              </a:rPr>
              <a:t>among </a:t>
            </a:r>
            <a:r>
              <a:rPr kumimoji="0" lang="en-US" sz="2000" b="1" i="0" u="none" strike="noStrike" kern="1200" cap="none" spc="0" normalizeH="0" baseline="0" noProof="0" dirty="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secondary school students</a:t>
            </a:r>
            <a:r>
              <a:rPr kumimoji="0" lang="en-US" sz="2000" b="0" i="0" u="none" strike="noStrike" kern="1200" cap="none" spc="0" normalizeH="0" baseline="0" noProof="0" dirty="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 </a:t>
            </a:r>
            <a:r>
              <a:rPr lang="en-US" dirty="0">
                <a:solidFill>
                  <a:schemeClr val="tx1">
                    <a:lumMod val="85000"/>
                    <a:lumOff val="15000"/>
                  </a:schemeClr>
                </a:solidFill>
                <a:latin typeface="Titillium" panose="00000500000000000000"/>
              </a:rPr>
              <a:t>and the</a:t>
            </a:r>
            <a:r>
              <a:rPr kumimoji="0" lang="en-US" sz="2000" b="0" i="0" u="none" strike="noStrike" kern="1200" cap="none" spc="0" normalizeH="0" baseline="0" noProof="0" dirty="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 </a:t>
            </a:r>
            <a:r>
              <a:rPr kumimoji="0" lang="en-US" sz="2000" b="1" i="0" u="none" strike="noStrike" kern="1200" cap="none" spc="0" normalizeH="0" baseline="0" noProof="0" dirty="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wider society </a:t>
            </a:r>
            <a:r>
              <a:rPr lang="en-US" dirty="0">
                <a:solidFill>
                  <a:schemeClr val="tx1">
                    <a:lumMod val="85000"/>
                    <a:lumOff val="15000"/>
                  </a:schemeClr>
                </a:solidFill>
                <a:latin typeface="Titillium" panose="00000500000000000000"/>
              </a:rPr>
              <a:t>about</a:t>
            </a:r>
            <a:r>
              <a:rPr kumimoji="0" lang="en-US" sz="2000" b="0" i="0" u="none" strike="noStrike" kern="1200" cap="none" spc="0" normalizeH="0" baseline="0" noProof="0" dirty="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 the </a:t>
            </a:r>
            <a:r>
              <a:rPr kumimoji="0" lang="en-US" sz="2000" b="0" i="0" u="none" strike="noStrike" kern="1200" cap="none" spc="0" normalizeH="0" baseline="0" noProof="0" dirty="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critical role of Raw Materials in the common prospect of a sustainable future, ensuring the availability of professionals in the future.</a:t>
            </a:r>
          </a:p>
          <a:p>
            <a:pPr marL="182563" marR="0" lvl="0" indent="-182563" algn="just" defTabSz="685800" rtl="0" eaLnBrk="1" fontAlgn="base" latinLnBrk="0" hangingPunct="1">
              <a:lnSpc>
                <a:spcPct val="100000"/>
              </a:lnSpc>
              <a:spcBef>
                <a:spcPts val="300"/>
              </a:spcBef>
              <a:spcAft>
                <a:spcPts val="500"/>
              </a:spcAft>
              <a:buClr>
                <a:srgbClr val="6BB745"/>
              </a:buClr>
              <a:buSzPct val="100000"/>
              <a:buFont typeface="Wingdings" panose="05000000000000000000" pitchFamily="2" charset="2"/>
              <a:buChar char="§"/>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Strengthens</a:t>
            </a:r>
            <a:r>
              <a:rPr kumimoji="0" lang="en-US" sz="2000" b="0" i="0" u="none" strike="noStrike" kern="1200" cap="none" spc="0" normalizeH="0" baseline="0" noProof="0" dirty="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 </a:t>
            </a:r>
            <a:r>
              <a:rPr lang="en-US" dirty="0">
                <a:solidFill>
                  <a:schemeClr val="tx1">
                    <a:lumMod val="85000"/>
                    <a:lumOff val="15000"/>
                  </a:schemeClr>
                </a:solidFill>
                <a:latin typeface="Titillium" panose="00000500000000000000"/>
              </a:rPr>
              <a:t>grad students’ technical expertise while and problem-solving mindset, </a:t>
            </a:r>
            <a:r>
              <a:rPr kumimoji="0" lang="en-US" sz="2000" b="1" i="0" u="none" strike="noStrike" kern="1200" cap="none" spc="0" normalizeH="0" baseline="0" noProof="0" dirty="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fostering entrepreneurial and innovation skills</a:t>
            </a:r>
            <a:r>
              <a:rPr kumimoji="0" lang="en-US" sz="2000" b="0" i="0" u="none" strike="noStrike" kern="1200" cap="none" spc="0" normalizeH="0" baseline="0" noProof="0" dirty="0">
                <a:ln>
                  <a:noFill/>
                </a:ln>
                <a:solidFill>
                  <a:srgbClr val="000000"/>
                </a:solidFill>
                <a:effectLst/>
                <a:uLnTx/>
                <a:uFillTx/>
                <a:latin typeface="Titillium" panose="00000500000000000000"/>
                <a:ea typeface="+mn-ea"/>
                <a:cs typeface="Calibri Light" panose="020F0302020204030204" pitchFamily="34" charset="0"/>
                <a:sym typeface="Calibri" panose="020F0502020204030204" pitchFamily="34" charset="0"/>
              </a:rPr>
              <a:t>.</a:t>
            </a:r>
          </a:p>
        </p:txBody>
      </p:sp>
      <p:grpSp>
        <p:nvGrpSpPr>
          <p:cNvPr id="6" name="Group 5">
            <a:extLst>
              <a:ext uri="{FF2B5EF4-FFF2-40B4-BE49-F238E27FC236}">
                <a16:creationId xmlns:a16="http://schemas.microsoft.com/office/drawing/2014/main" id="{DB62640A-AE43-B4E1-E641-C2E5B061D57B}"/>
              </a:ext>
            </a:extLst>
          </p:cNvPr>
          <p:cNvGrpSpPr/>
          <p:nvPr/>
        </p:nvGrpSpPr>
        <p:grpSpPr>
          <a:xfrm>
            <a:off x="6873036" y="4005816"/>
            <a:ext cx="4777627" cy="1550721"/>
            <a:chOff x="6579877" y="3962634"/>
            <a:chExt cx="4777627" cy="1550721"/>
          </a:xfrm>
        </p:grpSpPr>
        <p:sp>
          <p:nvSpPr>
            <p:cNvPr id="8" name="TextBox 7">
              <a:extLst>
                <a:ext uri="{FF2B5EF4-FFF2-40B4-BE49-F238E27FC236}">
                  <a16:creationId xmlns:a16="http://schemas.microsoft.com/office/drawing/2014/main" id="{6906498B-87AE-3600-05EA-0C61E899427C}"/>
                </a:ext>
              </a:extLst>
            </p:cNvPr>
            <p:cNvSpPr txBox="1"/>
            <p:nvPr/>
          </p:nvSpPr>
          <p:spPr>
            <a:xfrm>
              <a:off x="8223094" y="4049124"/>
              <a:ext cx="3134410" cy="1464231"/>
            </a:xfrm>
            <a:prstGeom prst="roundRect">
              <a:avLst/>
            </a:prstGeom>
            <a:solidFill>
              <a:schemeClr val="bg1"/>
            </a:solidFill>
            <a:ln>
              <a:noFill/>
              <a:headEnd type="none" w="med" len="med"/>
              <a:tailEnd type="none" w="med" len="med"/>
            </a:ln>
            <a:effectLst>
              <a:innerShdw blurRad="63500" dist="50800" dir="27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DIMESEE v.2</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LLL project focused on the increase of innovativeness among RM professionals</a:t>
              </a:r>
            </a:p>
          </p:txBody>
        </p:sp>
        <p:pic>
          <p:nvPicPr>
            <p:cNvPr id="10" name="Picture 2" descr="HOME | DUBROVNIK INTERNATIONAL ESEE MINING SCHOOL">
              <a:extLst>
                <a:ext uri="{FF2B5EF4-FFF2-40B4-BE49-F238E27FC236}">
                  <a16:creationId xmlns:a16="http://schemas.microsoft.com/office/drawing/2014/main" id="{818BAB56-E73E-AC92-7CEE-9555C86EB5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9877" y="3962634"/>
              <a:ext cx="1397787" cy="12412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B44C5DD-4C7A-26E9-ED03-68C40BC3FC82}"/>
              </a:ext>
            </a:extLst>
          </p:cNvPr>
          <p:cNvGrpSpPr/>
          <p:nvPr/>
        </p:nvGrpSpPr>
        <p:grpSpPr>
          <a:xfrm>
            <a:off x="4300058" y="701407"/>
            <a:ext cx="4474604" cy="1682006"/>
            <a:chOff x="6579877" y="988500"/>
            <a:chExt cx="4474604" cy="1682006"/>
          </a:xfrm>
        </p:grpSpPr>
        <p:sp>
          <p:nvSpPr>
            <p:cNvPr id="13" name="Rectangle: Rounded Corners 12">
              <a:extLst>
                <a:ext uri="{FF2B5EF4-FFF2-40B4-BE49-F238E27FC236}">
                  <a16:creationId xmlns:a16="http://schemas.microsoft.com/office/drawing/2014/main" id="{A8E14904-5EE6-0648-8F08-45A55EC46238}"/>
                </a:ext>
              </a:extLst>
            </p:cNvPr>
            <p:cNvSpPr/>
            <p:nvPr/>
          </p:nvSpPr>
          <p:spPr>
            <a:xfrm>
              <a:off x="8223094" y="1206275"/>
              <a:ext cx="2831387" cy="1464231"/>
            </a:xfrm>
            <a:prstGeom prst="roundRect">
              <a:avLst/>
            </a:prstGeom>
            <a:ln>
              <a:noFill/>
            </a:ln>
            <a:effectLst>
              <a:innerShdw blurRad="63500" dist="50800" dir="189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Titillium" panose="00000500000000000000"/>
                  <a:ea typeface="+mn-ea"/>
                  <a:cs typeface="Calibri Light" panose="020F0302020204030204" pitchFamily="34" charset="0"/>
                  <a:sym typeface="Calibri" panose="020F0502020204030204" pitchFamily="34" charset="0"/>
                </a:rPr>
                <a:t>TrainESEE</a:t>
              </a:r>
              <a:r>
                <a:rPr kumimoji="0" lang="en-US" sz="2000" b="1" i="0" u="none" strike="noStrike" kern="1200" cap="none" spc="0" normalizeH="0" baseline="0" noProof="0">
                  <a:ln>
                    <a:noFill/>
                  </a:ln>
                  <a:solidFill>
                    <a:prstClr val="black"/>
                  </a:solidFill>
                  <a:effectLst/>
                  <a:uLnTx/>
                  <a:uFillTx/>
                  <a:latin typeface="Titillium" panose="00000500000000000000"/>
                  <a:ea typeface="+mn-ea"/>
                  <a:cs typeface="Calibri Light" panose="020F0302020204030204" pitchFamily="34" charset="0"/>
                  <a:sym typeface="Calibri" panose="020F0502020204030204" pitchFamily="34" charset="0"/>
                </a:rPr>
                <a:t> v.2</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Capacity building - focused on improving specific generic skills</a:t>
              </a:r>
            </a:p>
          </p:txBody>
        </p:sp>
        <p:pic>
          <p:nvPicPr>
            <p:cNvPr id="14" name="Picture 4" descr="HOME - TrainESEE2.eu">
              <a:extLst>
                <a:ext uri="{FF2B5EF4-FFF2-40B4-BE49-F238E27FC236}">
                  <a16:creationId xmlns:a16="http://schemas.microsoft.com/office/drawing/2014/main" id="{95E4250D-B0B5-59D2-3869-52A0AF4026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9877" y="988500"/>
              <a:ext cx="1365243" cy="12702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992C3B37-BC24-1521-3DFD-E521DA86AE03}"/>
              </a:ext>
            </a:extLst>
          </p:cNvPr>
          <p:cNvGrpSpPr/>
          <p:nvPr/>
        </p:nvGrpSpPr>
        <p:grpSpPr>
          <a:xfrm>
            <a:off x="6537360" y="2244337"/>
            <a:ext cx="4520514" cy="1681373"/>
            <a:chOff x="6579876" y="2435459"/>
            <a:chExt cx="4520514" cy="1681373"/>
          </a:xfrm>
        </p:grpSpPr>
        <p:sp>
          <p:nvSpPr>
            <p:cNvPr id="16" name="TextBox 15">
              <a:extLst>
                <a:ext uri="{FF2B5EF4-FFF2-40B4-BE49-F238E27FC236}">
                  <a16:creationId xmlns:a16="http://schemas.microsoft.com/office/drawing/2014/main" id="{AAE7F0E7-D7E9-EE0E-C2CE-5C096F3974B2}"/>
                </a:ext>
              </a:extLst>
            </p:cNvPr>
            <p:cNvSpPr txBox="1"/>
            <p:nvPr/>
          </p:nvSpPr>
          <p:spPr>
            <a:xfrm>
              <a:off x="6579876" y="2652601"/>
              <a:ext cx="3134411" cy="1464231"/>
            </a:xfrm>
            <a:prstGeom prst="roundRect">
              <a:avLst/>
            </a:prstGeom>
            <a:solidFill>
              <a:schemeClr val="bg1"/>
            </a:solidFill>
            <a:ln>
              <a:noFill/>
            </a:ln>
            <a:effectLst>
              <a:innerShdw blurRad="63500" dist="50800" dir="135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4393"/>
                  </a:solidFill>
                  <a:effectLst/>
                  <a:uLnTx/>
                  <a:uFillTx/>
                  <a:latin typeface="Titillium" panose="00000500000000000000"/>
                  <a:ea typeface="+mn-ea"/>
                  <a:cs typeface="Calibri Light" panose="020F0302020204030204" pitchFamily="34" charset="0"/>
                  <a:sym typeface="Calibri" panose="020F0502020204030204" pitchFamily="34" charset="0"/>
                </a:rPr>
                <a:t>RIS-INTERNSHIP </a:t>
              </a:r>
              <a:r>
                <a:rPr kumimoji="0" lang="en-US" sz="20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Light" panose="020F0302020204030204" pitchFamily="34" charset="0"/>
                  <a:sym typeface="Calibri" panose="020F0502020204030204" pitchFamily="34" charset="0"/>
                </a:rPr>
                <a:t>Sustainable and structured Internship Programme for MSc students</a:t>
              </a:r>
              <a:endParaRPr kumimoji="0" lang="en-US" sz="2000" b="0" i="0" u="none" strike="noStrike" kern="1200" cap="none" spc="0" normalizeH="0" baseline="0" noProof="0">
                <a:ln>
                  <a:noFill/>
                </a:ln>
                <a:solidFill>
                  <a:schemeClr val="tx1">
                    <a:lumMod val="85000"/>
                    <a:lumOff val="15000"/>
                  </a:schemeClr>
                </a:solidFill>
                <a:effectLst/>
                <a:uLnTx/>
                <a:uFillTx/>
                <a:latin typeface="Titillium" panose="00000500000000000000"/>
                <a:ea typeface="+mn-ea"/>
                <a:cs typeface="Calibri" panose="020F0502020204030204" pitchFamily="34" charset="0"/>
                <a:sym typeface="Calibri" panose="020F0502020204030204" pitchFamily="34" charset="0"/>
              </a:endParaRPr>
            </a:p>
          </p:txBody>
        </p:sp>
        <p:pic>
          <p:nvPicPr>
            <p:cNvPr id="17" name="Picture 16">
              <a:extLst>
                <a:ext uri="{FF2B5EF4-FFF2-40B4-BE49-F238E27FC236}">
                  <a16:creationId xmlns:a16="http://schemas.microsoft.com/office/drawing/2014/main" id="{7A0FB25C-48DB-B492-AFDC-4A1D95D20A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50596" y="2435459"/>
              <a:ext cx="1449794" cy="1353684"/>
            </a:xfrm>
            <a:prstGeom prst="rect">
              <a:avLst/>
            </a:prstGeom>
          </p:spPr>
        </p:pic>
      </p:grpSp>
      <p:pic>
        <p:nvPicPr>
          <p:cNvPr id="19" name="Picture 18">
            <a:extLst>
              <a:ext uri="{FF2B5EF4-FFF2-40B4-BE49-F238E27FC236}">
                <a16:creationId xmlns:a16="http://schemas.microsoft.com/office/drawing/2014/main" id="{67E37BF9-6319-5AE9-6151-83AF7CCA63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25920" y="4034052"/>
            <a:ext cx="2625050" cy="1969926"/>
          </a:xfrm>
          <a:prstGeom prst="rect">
            <a:avLst/>
          </a:prstGeom>
          <a:ln>
            <a:noFill/>
          </a:ln>
          <a:effectLst>
            <a:softEdge rad="112500"/>
          </a:effectLst>
        </p:spPr>
      </p:pic>
      <p:sp>
        <p:nvSpPr>
          <p:cNvPr id="7" name="Θέση αριθμού διαφάνειας 1">
            <a:extLst>
              <a:ext uri="{FF2B5EF4-FFF2-40B4-BE49-F238E27FC236}">
                <a16:creationId xmlns:a16="http://schemas.microsoft.com/office/drawing/2014/main" id="{A54958A3-B72D-8577-210F-174D177BA9BF}"/>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1763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802FD0-E4AD-CC4A-625C-022BA74CA4C7}"/>
              </a:ext>
            </a:extLst>
          </p:cNvPr>
          <p:cNvSpPr>
            <a:spLocks noGrp="1"/>
          </p:cNvSpPr>
          <p:nvPr>
            <p:ph type="sldNum" sz="quarter" idx="10"/>
          </p:nvPr>
        </p:nvSpPr>
        <p:spPr>
          <a:xfrm>
            <a:off x="11780044" y="5840556"/>
            <a:ext cx="258762" cy="249238"/>
          </a:xfrm>
        </p:spPr>
        <p:txBody>
          <a:bodyPr/>
          <a:lstStyle/>
          <a:p>
            <a:pPr>
              <a:defRPr/>
            </a:pPr>
            <a:fld id="{F7190569-C240-4719-8B99-2352BC1E79B1}" type="slidenum">
              <a:rPr lang="en-US" altLang="en-US" smtClean="0"/>
              <a:pPr>
                <a:defRPr/>
              </a:pPr>
              <a:t>48</a:t>
            </a:fld>
            <a:endParaRPr lang="en-US" altLang="en-US" dirty="0"/>
          </a:p>
        </p:txBody>
      </p:sp>
      <p:sp>
        <p:nvSpPr>
          <p:cNvPr id="4" name="TextBox 3">
            <a:extLst>
              <a:ext uri="{FF2B5EF4-FFF2-40B4-BE49-F238E27FC236}">
                <a16:creationId xmlns:a16="http://schemas.microsoft.com/office/drawing/2014/main" id="{F7A8EAF4-BA31-6755-DE82-AAC5FA22C5A4}"/>
              </a:ext>
            </a:extLst>
          </p:cNvPr>
          <p:cNvSpPr txBox="1"/>
          <p:nvPr/>
        </p:nvSpPr>
        <p:spPr>
          <a:xfrm>
            <a:off x="263352" y="116632"/>
            <a:ext cx="11646073" cy="1077218"/>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NTUA-SMME: EIT </a:t>
            </a:r>
            <a:r>
              <a:rPr kumimoji="0" lang="en-US" sz="3200" b="1" i="0" u="none" strike="noStrike" kern="1200" cap="none" spc="0" normalizeH="0" baseline="0" noProof="0" dirty="0" err="1">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Education Projects</a:t>
            </a:r>
          </a:p>
          <a:p>
            <a:pPr marL="0" marR="0" lvl="0" indent="0" defTabSz="914400" rtl="0" eaLnBrk="0" fontAlgn="base" latinLnBrk="0" hangingPunct="0">
              <a:lnSpc>
                <a:spcPct val="100000"/>
              </a:lnSpc>
              <a:spcBef>
                <a:spcPct val="0"/>
              </a:spcBef>
              <a:spcAft>
                <a:spcPct val="0"/>
              </a:spcAft>
              <a:buClrTx/>
              <a:buSzTx/>
              <a:buFontTx/>
              <a:buNone/>
              <a:tabLst/>
              <a:defRPr/>
            </a:pPr>
            <a:r>
              <a:rPr lang="en-US" sz="3200" b="1" dirty="0">
                <a:solidFill>
                  <a:srgbClr val="6BB745"/>
                </a:solidFill>
                <a:latin typeface="Titillium" panose="00000500000000000000" pitchFamily="50" charset="0"/>
              </a:rPr>
              <a:t>New Education Projects started in 2023</a:t>
            </a:r>
            <a:endParaRPr kumimoji="0" 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endParaRPr>
          </a:p>
        </p:txBody>
      </p:sp>
      <p:sp>
        <p:nvSpPr>
          <p:cNvPr id="7" name="Content Placeholder 1">
            <a:extLst>
              <a:ext uri="{FF2B5EF4-FFF2-40B4-BE49-F238E27FC236}">
                <a16:creationId xmlns:a16="http://schemas.microsoft.com/office/drawing/2014/main" id="{F8AE9656-BB7A-7122-84CC-D545B1EC6D8E}"/>
              </a:ext>
            </a:extLst>
          </p:cNvPr>
          <p:cNvSpPr txBox="1">
            <a:spLocks/>
          </p:cNvSpPr>
          <p:nvPr/>
        </p:nvSpPr>
        <p:spPr>
          <a:xfrm>
            <a:off x="332509" y="1309157"/>
            <a:ext cx="4703749" cy="1485464"/>
          </a:xfrm>
          <a:prstGeom prst="rect">
            <a:avLst/>
          </a:prstGeom>
          <a:solidFill>
            <a:schemeClr val="bg1"/>
          </a:solidFill>
          <a:effectLst>
            <a:innerShdw blurRad="63500" dist="50800" dir="13500000">
              <a:prstClr val="black">
                <a:alpha val="50000"/>
              </a:prstClr>
            </a:innerShdw>
          </a:effectLst>
        </p:spPr>
        <p:txBody>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defTabSz="685800">
              <a:lnSpc>
                <a:spcPct val="100000"/>
              </a:lnSpc>
              <a:spcBef>
                <a:spcPts val="300"/>
              </a:spcBef>
            </a:pPr>
            <a:r>
              <a:rPr lang="en-US" b="1" dirty="0">
                <a:solidFill>
                  <a:schemeClr val="tx1"/>
                </a:solidFill>
                <a:latin typeface="Titillium" panose="00000500000000000000"/>
              </a:rPr>
              <a:t>PRO-SLO, </a:t>
            </a:r>
            <a:r>
              <a:rPr lang="en-US" b="1" dirty="0" err="1">
                <a:solidFill>
                  <a:schemeClr val="tx1"/>
                </a:solidFill>
                <a:latin typeface="Titillium" panose="00000500000000000000"/>
              </a:rPr>
              <a:t>Ph.D</a:t>
            </a:r>
            <a:r>
              <a:rPr lang="en-US" b="1" dirty="0">
                <a:solidFill>
                  <a:schemeClr val="tx1"/>
                </a:solidFill>
                <a:latin typeface="Titillium" panose="00000500000000000000"/>
              </a:rPr>
              <a:t> Course, 2023-2026, funded by EIT </a:t>
            </a:r>
            <a:r>
              <a:rPr lang="en-US" b="1" dirty="0" err="1">
                <a:solidFill>
                  <a:schemeClr val="tx1"/>
                </a:solidFill>
                <a:latin typeface="Titillium" panose="00000500000000000000"/>
              </a:rPr>
              <a:t>RawMaterials</a:t>
            </a:r>
            <a:endParaRPr lang="en-US" b="1" dirty="0">
              <a:solidFill>
                <a:schemeClr val="tx1"/>
              </a:solidFill>
              <a:latin typeface="Titillium" panose="00000500000000000000"/>
            </a:endParaRPr>
          </a:p>
          <a:p>
            <a:pPr algn="just" defTabSz="685800">
              <a:lnSpc>
                <a:spcPct val="100000"/>
              </a:lnSpc>
              <a:spcBef>
                <a:spcPts val="300"/>
              </a:spcBef>
            </a:pPr>
            <a:endParaRPr lang="en-GB" sz="1800" b="1" dirty="0">
              <a:solidFill>
                <a:schemeClr val="tx2"/>
              </a:solidFill>
            </a:endParaRPr>
          </a:p>
          <a:p>
            <a:pPr algn="just" defTabSz="685800">
              <a:lnSpc>
                <a:spcPct val="100000"/>
              </a:lnSpc>
              <a:spcBef>
                <a:spcPts val="300"/>
              </a:spcBef>
            </a:pPr>
            <a:endParaRPr lang="en-GB" sz="1800" b="1" dirty="0">
              <a:solidFill>
                <a:schemeClr val="tx2"/>
              </a:solidFill>
            </a:endParaRPr>
          </a:p>
          <a:p>
            <a:pPr algn="just" defTabSz="685800">
              <a:lnSpc>
                <a:spcPct val="100000"/>
              </a:lnSpc>
              <a:spcBef>
                <a:spcPts val="300"/>
              </a:spcBef>
            </a:pPr>
            <a:endParaRPr lang="en-GB" sz="1800" b="1" dirty="0">
              <a:solidFill>
                <a:schemeClr val="tx2"/>
              </a:solidFill>
            </a:endParaRPr>
          </a:p>
        </p:txBody>
      </p:sp>
      <p:pic>
        <p:nvPicPr>
          <p:cNvPr id="8" name="Picture 7">
            <a:extLst>
              <a:ext uri="{FF2B5EF4-FFF2-40B4-BE49-F238E27FC236}">
                <a16:creationId xmlns:a16="http://schemas.microsoft.com/office/drawing/2014/main" id="{7772E82A-F35D-261C-0E98-504237BC2D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0472" y="1668516"/>
            <a:ext cx="1178759" cy="1157785"/>
          </a:xfrm>
          <a:prstGeom prst="rect">
            <a:avLst/>
          </a:prstGeom>
        </p:spPr>
      </p:pic>
      <p:sp>
        <p:nvSpPr>
          <p:cNvPr id="9" name="Content Placeholder 1">
            <a:extLst>
              <a:ext uri="{FF2B5EF4-FFF2-40B4-BE49-F238E27FC236}">
                <a16:creationId xmlns:a16="http://schemas.microsoft.com/office/drawing/2014/main" id="{8D1B9A42-65B0-FB4C-19A6-F8338278E97F}"/>
              </a:ext>
            </a:extLst>
          </p:cNvPr>
          <p:cNvSpPr txBox="1">
            <a:spLocks/>
          </p:cNvSpPr>
          <p:nvPr/>
        </p:nvSpPr>
        <p:spPr>
          <a:xfrm>
            <a:off x="5788343" y="1308769"/>
            <a:ext cx="5862320" cy="1459184"/>
          </a:xfrm>
          <a:prstGeom prst="rect">
            <a:avLst/>
          </a:prstGeom>
          <a:solidFill>
            <a:schemeClr val="bg1"/>
          </a:solidFill>
          <a:effectLst>
            <a:innerShdw blurRad="63500" dist="50800" dir="13500000">
              <a:prstClr val="black">
                <a:alpha val="50000"/>
              </a:prstClr>
            </a:innerShdw>
          </a:effectLst>
        </p:spPr>
        <p:txBody>
          <a:bodyP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defTabSz="685800">
              <a:lnSpc>
                <a:spcPct val="100000"/>
              </a:lnSpc>
              <a:spcBef>
                <a:spcPts val="300"/>
              </a:spcBef>
            </a:pPr>
            <a:r>
              <a:rPr lang="en-US" b="1" dirty="0" err="1">
                <a:solidFill>
                  <a:schemeClr val="tx1"/>
                </a:solidFill>
                <a:latin typeface="Titillium" panose="00000500000000000000"/>
              </a:rPr>
              <a:t>SkiComCu</a:t>
            </a:r>
            <a:r>
              <a:rPr lang="en-US" b="1" dirty="0">
                <a:solidFill>
                  <a:schemeClr val="tx1"/>
                </a:solidFill>
                <a:latin typeface="Titillium" panose="00000500000000000000"/>
              </a:rPr>
              <a:t>, 2023-2026, funded by EIT </a:t>
            </a:r>
            <a:r>
              <a:rPr lang="en-US" b="1" dirty="0" err="1">
                <a:solidFill>
                  <a:schemeClr val="tx1"/>
                </a:solidFill>
                <a:latin typeface="Titillium" panose="00000500000000000000"/>
              </a:rPr>
              <a:t>RawMaterials</a:t>
            </a:r>
            <a:r>
              <a:rPr lang="en-US" b="1" dirty="0">
                <a:solidFill>
                  <a:schemeClr val="tx1"/>
                </a:solidFill>
                <a:latin typeface="Titillium" panose="00000500000000000000"/>
              </a:rPr>
              <a:t> </a:t>
            </a:r>
          </a:p>
          <a:p>
            <a:pPr algn="just" defTabSz="685800">
              <a:lnSpc>
                <a:spcPct val="100000"/>
              </a:lnSpc>
              <a:spcBef>
                <a:spcPts val="300"/>
              </a:spcBef>
            </a:pPr>
            <a:endParaRPr lang="en-US" sz="1800" b="1" dirty="0">
              <a:solidFill>
                <a:schemeClr val="tx2"/>
              </a:solidFill>
            </a:endParaRPr>
          </a:p>
        </p:txBody>
      </p:sp>
      <p:pic>
        <p:nvPicPr>
          <p:cNvPr id="10" name="Picture 9">
            <a:extLst>
              <a:ext uri="{FF2B5EF4-FFF2-40B4-BE49-F238E27FC236}">
                <a16:creationId xmlns:a16="http://schemas.microsoft.com/office/drawing/2014/main" id="{F079EE07-A35B-8553-0670-05FED5DE9FA9}"/>
              </a:ext>
            </a:extLst>
          </p:cNvPr>
          <p:cNvPicPr>
            <a:picLocks noChangeAspect="1"/>
          </p:cNvPicPr>
          <p:nvPr/>
        </p:nvPicPr>
        <p:blipFill>
          <a:blip r:embed="rId3"/>
          <a:stretch>
            <a:fillRect/>
          </a:stretch>
        </p:blipFill>
        <p:spPr>
          <a:xfrm>
            <a:off x="5973587" y="1751047"/>
            <a:ext cx="2745916" cy="952566"/>
          </a:xfrm>
          <a:prstGeom prst="rect">
            <a:avLst/>
          </a:prstGeom>
        </p:spPr>
      </p:pic>
      <p:sp>
        <p:nvSpPr>
          <p:cNvPr id="11" name="TextBox 10">
            <a:extLst>
              <a:ext uri="{FF2B5EF4-FFF2-40B4-BE49-F238E27FC236}">
                <a16:creationId xmlns:a16="http://schemas.microsoft.com/office/drawing/2014/main" id="{275D9520-40A9-12A4-6C79-60C2733B6C3B}"/>
              </a:ext>
            </a:extLst>
          </p:cNvPr>
          <p:cNvSpPr txBox="1"/>
          <p:nvPr/>
        </p:nvSpPr>
        <p:spPr>
          <a:xfrm>
            <a:off x="5788343" y="2783470"/>
            <a:ext cx="5925837" cy="2860358"/>
          </a:xfrm>
          <a:prstGeom prst="roundRect">
            <a:avLst/>
          </a:prstGeom>
          <a:solidFill>
            <a:schemeClr val="bg1"/>
          </a:solidFill>
          <a:ln>
            <a:noFill/>
            <a:headEnd type="none" w="med" len="med"/>
            <a:tailEnd type="none" w="med" len="med"/>
          </a:ln>
          <a:effectLst>
            <a:innerShdw blurRad="63500" dist="50800" dir="27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dirty="0">
                <a:solidFill>
                  <a:schemeClr val="tx1">
                    <a:lumMod val="85000"/>
                    <a:lumOff val="15000"/>
                  </a:schemeClr>
                </a:solidFill>
                <a:latin typeface="Titillium" panose="00000500000000000000"/>
                <a:cs typeface="Calibri Light" panose="020F0302020204030204" pitchFamily="34" charset="0"/>
              </a:rPr>
              <a:t>A LLL Project aiming to provide skills for sustainable practices, communication, problem solving, and new technologies in the Cu Industry. The course (including off- &amp; online curriculum and XR tools) is directed to current &amp; future staff in the roles of Foremen &amp; Operational Staff, Professionals &amp; Office Staff, Managers &amp; Senior Professionals and HR Personnel.  </a:t>
            </a:r>
            <a:r>
              <a:rPr lang="en-GB" b="1" dirty="0">
                <a:solidFill>
                  <a:srgbClr val="034EA2"/>
                </a:solidFill>
                <a:latin typeface="Titillium" panose="00000500000000000000"/>
              </a:rPr>
              <a:t>NTUA  leads the Design and Development of Educational &amp; Training Curriculum and Tools.</a:t>
            </a:r>
          </a:p>
        </p:txBody>
      </p:sp>
      <p:sp>
        <p:nvSpPr>
          <p:cNvPr id="13" name="TextBox 12">
            <a:extLst>
              <a:ext uri="{FF2B5EF4-FFF2-40B4-BE49-F238E27FC236}">
                <a16:creationId xmlns:a16="http://schemas.microsoft.com/office/drawing/2014/main" id="{2DB1F133-BAE6-D465-C87D-94863B8216CB}"/>
              </a:ext>
            </a:extLst>
          </p:cNvPr>
          <p:cNvSpPr txBox="1"/>
          <p:nvPr/>
        </p:nvSpPr>
        <p:spPr>
          <a:xfrm>
            <a:off x="332507" y="2794621"/>
            <a:ext cx="4784437" cy="2553891"/>
          </a:xfrm>
          <a:prstGeom prst="roundRect">
            <a:avLst/>
          </a:prstGeom>
          <a:solidFill>
            <a:schemeClr val="bg1"/>
          </a:solidFill>
          <a:ln>
            <a:noFill/>
            <a:headEnd type="none" w="med" len="med"/>
            <a:tailEnd type="none" w="med" len="med"/>
          </a:ln>
          <a:effectLst>
            <a:innerShdw blurRad="63500" dist="50800" dir="27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dirty="0">
                <a:solidFill>
                  <a:schemeClr val="tx1">
                    <a:lumMod val="85000"/>
                    <a:lumOff val="15000"/>
                  </a:schemeClr>
                </a:solidFill>
                <a:latin typeface="Titillium" panose="00000500000000000000"/>
                <a:cs typeface="Calibri Light" panose="020F0302020204030204" pitchFamily="34" charset="0"/>
              </a:rPr>
              <a:t>An alliance of SLO experts from research, universities and industry will design and deliver a tailored PhD school. It will be based around challenges provided by the industry, facilitated by innovative teaching/learning methods. </a:t>
            </a:r>
            <a:r>
              <a:rPr lang="en-GB" b="1" dirty="0">
                <a:solidFill>
                  <a:srgbClr val="034EA2"/>
                </a:solidFill>
                <a:latin typeface="Titillium" panose="00000500000000000000"/>
              </a:rPr>
              <a:t>NTUA leads the design of Educational material, implementing a pilot school in Greece.</a:t>
            </a:r>
            <a:endParaRPr lang="en-US" b="1" dirty="0">
              <a:solidFill>
                <a:srgbClr val="034EA2"/>
              </a:solidFill>
              <a:latin typeface="Titillium" panose="00000500000000000000"/>
            </a:endParaRPr>
          </a:p>
        </p:txBody>
      </p:sp>
    </p:spTree>
    <p:extLst>
      <p:ext uri="{BB962C8B-B14F-4D97-AF65-F5344CB8AC3E}">
        <p14:creationId xmlns:p14="http://schemas.microsoft.com/office/powerpoint/2010/main" val="3989538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4557505-4E5D-4A0E-384B-22E31FDD886E}"/>
              </a:ext>
            </a:extLst>
          </p:cNvPr>
          <p:cNvGraphicFramePr/>
          <p:nvPr>
            <p:extLst>
              <p:ext uri="{D42A27DB-BD31-4B8C-83A1-F6EECF244321}">
                <p14:modId xmlns:p14="http://schemas.microsoft.com/office/powerpoint/2010/main" val="2632535289"/>
              </p:ext>
            </p:extLst>
          </p:nvPr>
        </p:nvGraphicFramePr>
        <p:xfrm>
          <a:off x="417426" y="-747464"/>
          <a:ext cx="11357148" cy="704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037A291-BF1F-4B6F-AE66-76E9A6089659}"/>
              </a:ext>
            </a:extLst>
          </p:cNvPr>
          <p:cNvSpPr txBox="1"/>
          <p:nvPr/>
        </p:nvSpPr>
        <p:spPr>
          <a:xfrm>
            <a:off x="3619936" y="5469069"/>
            <a:ext cx="4952129" cy="461665"/>
          </a:xfrm>
          <a:prstGeom prst="rect">
            <a:avLst/>
          </a:prstGeom>
          <a:noFill/>
        </p:spPr>
        <p:txBody>
          <a:bodyPr wrap="square">
            <a:spAutoFit/>
          </a:bodyPr>
          <a:lstStyle/>
          <a:p>
            <a:r>
              <a:rPr lang="en-US" sz="2400" dirty="0">
                <a:highlight>
                  <a:srgbClr val="66FF66"/>
                </a:highlight>
                <a:hlinkClick r:id="rId8"/>
              </a:rPr>
              <a:t>https://seedbook.eitrawmaterials.eu</a:t>
            </a:r>
            <a:r>
              <a:rPr lang="en-US" sz="2400" dirty="0">
                <a:highlight>
                  <a:srgbClr val="66FF66"/>
                </a:highlight>
              </a:rPr>
              <a:t> </a:t>
            </a:r>
          </a:p>
        </p:txBody>
      </p:sp>
      <p:sp>
        <p:nvSpPr>
          <p:cNvPr id="50" name="TextBox 49">
            <a:extLst>
              <a:ext uri="{FF2B5EF4-FFF2-40B4-BE49-F238E27FC236}">
                <a16:creationId xmlns:a16="http://schemas.microsoft.com/office/drawing/2014/main" id="{0DFD9B87-3960-A260-AA42-03AB5A998538}"/>
              </a:ext>
            </a:extLst>
          </p:cNvPr>
          <p:cNvSpPr txBox="1"/>
          <p:nvPr/>
        </p:nvSpPr>
        <p:spPr>
          <a:xfrm>
            <a:off x="4225463" y="1496280"/>
            <a:ext cx="3939080" cy="400110"/>
          </a:xfrm>
          <a:prstGeom prst="rect">
            <a:avLst/>
          </a:prstGeom>
          <a:noFill/>
        </p:spPr>
        <p:txBody>
          <a:bodyPr wrap="square">
            <a:spAutoFit/>
          </a:bodyPr>
          <a:lstStyle/>
          <a:p>
            <a:pPr>
              <a:spcBef>
                <a:spcPts val="300"/>
              </a:spcBef>
            </a:pPr>
            <a:r>
              <a:rPr lang="en-US" sz="2000" b="1" dirty="0">
                <a:solidFill>
                  <a:schemeClr val="tx1">
                    <a:lumMod val="85000"/>
                    <a:lumOff val="15000"/>
                  </a:schemeClr>
                </a:solidFill>
                <a:latin typeface="Titilium"/>
              </a:rPr>
              <a:t>Draft Proposals (max. 5 pages)</a:t>
            </a:r>
          </a:p>
        </p:txBody>
      </p:sp>
      <p:sp>
        <p:nvSpPr>
          <p:cNvPr id="52" name="TextBox 51">
            <a:extLst>
              <a:ext uri="{FF2B5EF4-FFF2-40B4-BE49-F238E27FC236}">
                <a16:creationId xmlns:a16="http://schemas.microsoft.com/office/drawing/2014/main" id="{45517358-16A7-CFE3-2480-159CBB7F0B73}"/>
              </a:ext>
            </a:extLst>
          </p:cNvPr>
          <p:cNvSpPr txBox="1"/>
          <p:nvPr/>
        </p:nvSpPr>
        <p:spPr>
          <a:xfrm>
            <a:off x="4585241" y="3594777"/>
            <a:ext cx="3525749" cy="707886"/>
          </a:xfrm>
          <a:prstGeom prst="rect">
            <a:avLst/>
          </a:prstGeom>
          <a:noFill/>
        </p:spPr>
        <p:txBody>
          <a:bodyPr wrap="square">
            <a:spAutoFit/>
          </a:bodyPr>
          <a:lstStyle/>
          <a:p>
            <a:pPr>
              <a:spcBef>
                <a:spcPts val="300"/>
              </a:spcBef>
            </a:pPr>
            <a:r>
              <a:rPr lang="en-US" sz="2000" b="1" dirty="0">
                <a:solidFill>
                  <a:srgbClr val="FF6600"/>
                </a:solidFill>
                <a:latin typeface="Titilium"/>
              </a:rPr>
              <a:t>1-stage submission: Final Proposals</a:t>
            </a:r>
          </a:p>
        </p:txBody>
      </p:sp>
      <p:sp>
        <p:nvSpPr>
          <p:cNvPr id="4" name="Θέση αριθμού διαφάνειας 1">
            <a:extLst>
              <a:ext uri="{FF2B5EF4-FFF2-40B4-BE49-F238E27FC236}">
                <a16:creationId xmlns:a16="http://schemas.microsoft.com/office/drawing/2014/main" id="{C7715E64-72E5-5A71-1E0A-097C855D295A}"/>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1" name="TextBox 10">
            <a:extLst>
              <a:ext uri="{FF2B5EF4-FFF2-40B4-BE49-F238E27FC236}">
                <a16:creationId xmlns:a16="http://schemas.microsoft.com/office/drawing/2014/main" id="{F628DD14-9BAB-4FF9-1EA6-5EF822512922}"/>
              </a:ext>
            </a:extLst>
          </p:cNvPr>
          <p:cNvSpPr txBox="1"/>
          <p:nvPr/>
        </p:nvSpPr>
        <p:spPr>
          <a:xfrm>
            <a:off x="263352" y="116632"/>
            <a:ext cx="1164607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EIT </a:t>
            </a:r>
            <a:r>
              <a:rPr kumimoji="0" lang="en-US" sz="3200" b="1" i="0" u="none" strike="noStrike" kern="1200" cap="none" spc="0" normalizeH="0" baseline="0" noProof="0" dirty="0" err="1">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RawMaterials</a:t>
            </a:r>
            <a:r>
              <a:rPr kumimoji="0" 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rPr>
              <a:t> KAVA 12 Proposal Submission Timeline</a:t>
            </a:r>
          </a:p>
        </p:txBody>
      </p:sp>
      <p:pic>
        <p:nvPicPr>
          <p:cNvPr id="20" name="Graphic 19" descr="Pin with solid fill">
            <a:extLst>
              <a:ext uri="{FF2B5EF4-FFF2-40B4-BE49-F238E27FC236}">
                <a16:creationId xmlns:a16="http://schemas.microsoft.com/office/drawing/2014/main" id="{C7A99CEA-B2F0-BA64-D006-CE249AA0EF0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457361">
            <a:off x="3832605" y="1519219"/>
            <a:ext cx="708759" cy="708759"/>
          </a:xfrm>
          <a:prstGeom prst="rect">
            <a:avLst/>
          </a:prstGeom>
        </p:spPr>
      </p:pic>
      <p:sp>
        <p:nvSpPr>
          <p:cNvPr id="21" name="TextBox 20">
            <a:extLst>
              <a:ext uri="{FF2B5EF4-FFF2-40B4-BE49-F238E27FC236}">
                <a16:creationId xmlns:a16="http://schemas.microsoft.com/office/drawing/2014/main" id="{D393332E-6FA6-291C-0952-6383EDB9A7EB}"/>
              </a:ext>
            </a:extLst>
          </p:cNvPr>
          <p:cNvSpPr txBox="1"/>
          <p:nvPr/>
        </p:nvSpPr>
        <p:spPr>
          <a:xfrm>
            <a:off x="8164543" y="1565913"/>
            <a:ext cx="2780711" cy="400110"/>
          </a:xfrm>
          <a:prstGeom prst="rect">
            <a:avLst/>
          </a:prstGeom>
          <a:noFill/>
        </p:spPr>
        <p:txBody>
          <a:bodyPr wrap="square">
            <a:spAutoFit/>
          </a:bodyPr>
          <a:lstStyle/>
          <a:p>
            <a:pPr>
              <a:spcBef>
                <a:spcPts val="300"/>
              </a:spcBef>
            </a:pPr>
            <a:r>
              <a:rPr lang="en-US" sz="2000" b="1" dirty="0">
                <a:solidFill>
                  <a:srgbClr val="FF6600"/>
                </a:solidFill>
                <a:latin typeface="Titilium"/>
              </a:rPr>
              <a:t>Final Proposals</a:t>
            </a:r>
          </a:p>
        </p:txBody>
      </p:sp>
      <p:pic>
        <p:nvPicPr>
          <p:cNvPr id="23" name="Graphic 22" descr="Pin with solid fill">
            <a:extLst>
              <a:ext uri="{FF2B5EF4-FFF2-40B4-BE49-F238E27FC236}">
                <a16:creationId xmlns:a16="http://schemas.microsoft.com/office/drawing/2014/main" id="{6DEE79FE-511A-75B0-A5E7-9A0094E9D07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457361">
            <a:off x="7566646" y="1519220"/>
            <a:ext cx="708759" cy="708759"/>
          </a:xfrm>
          <a:prstGeom prst="rect">
            <a:avLst/>
          </a:prstGeom>
        </p:spPr>
      </p:pic>
      <p:pic>
        <p:nvPicPr>
          <p:cNvPr id="24" name="Graphic 23" descr="Pin with solid fill">
            <a:extLst>
              <a:ext uri="{FF2B5EF4-FFF2-40B4-BE49-F238E27FC236}">
                <a16:creationId xmlns:a16="http://schemas.microsoft.com/office/drawing/2014/main" id="{7CAF49A3-D6A2-A864-29F5-1F1D6E78D0C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457361">
            <a:off x="4010756" y="3089273"/>
            <a:ext cx="708759" cy="708759"/>
          </a:xfrm>
          <a:prstGeom prst="rect">
            <a:avLst/>
          </a:prstGeom>
        </p:spPr>
      </p:pic>
      <p:sp>
        <p:nvSpPr>
          <p:cNvPr id="25" name="TextBox 24">
            <a:extLst>
              <a:ext uri="{FF2B5EF4-FFF2-40B4-BE49-F238E27FC236}">
                <a16:creationId xmlns:a16="http://schemas.microsoft.com/office/drawing/2014/main" id="{4FCA0E69-FF02-1EDF-158E-F1D92D49D0E7}"/>
              </a:ext>
            </a:extLst>
          </p:cNvPr>
          <p:cNvSpPr txBox="1"/>
          <p:nvPr/>
        </p:nvSpPr>
        <p:spPr>
          <a:xfrm>
            <a:off x="350001" y="4675435"/>
            <a:ext cx="11491999" cy="769441"/>
          </a:xfrm>
          <a:prstGeom prst="rect">
            <a:avLst/>
          </a:prstGeom>
          <a:noFill/>
        </p:spPr>
        <p:txBody>
          <a:bodyPr wrap="square" rtlCol="0">
            <a:spAutoFit/>
          </a:bodyPr>
          <a:lstStyle/>
          <a:p>
            <a:pPr algn="just"/>
            <a:r>
              <a:rPr lang="en-US" sz="2200" dirty="0">
                <a:latin typeface="Titilium"/>
              </a:rPr>
              <a:t>The Proposal template must be completed and uploaded on the </a:t>
            </a:r>
            <a:r>
              <a:rPr lang="en-US" sz="2200" b="1" dirty="0" err="1">
                <a:latin typeface="Titilium"/>
              </a:rPr>
              <a:t>SeedBook</a:t>
            </a:r>
            <a:r>
              <a:rPr lang="en-US" sz="2200" b="1" dirty="0">
                <a:latin typeface="Titilium"/>
              </a:rPr>
              <a:t> online platform </a:t>
            </a:r>
            <a:r>
              <a:rPr lang="en-US" sz="2200" dirty="0">
                <a:latin typeface="Titilium"/>
              </a:rPr>
              <a:t>by the abovementioned deadlines. </a:t>
            </a:r>
            <a:endParaRPr lang="el-GR" sz="2200" dirty="0">
              <a:latin typeface="Titilium"/>
            </a:endParaRPr>
          </a:p>
        </p:txBody>
      </p:sp>
      <p:sp>
        <p:nvSpPr>
          <p:cNvPr id="2" name="TextBox 1">
            <a:extLst>
              <a:ext uri="{FF2B5EF4-FFF2-40B4-BE49-F238E27FC236}">
                <a16:creationId xmlns:a16="http://schemas.microsoft.com/office/drawing/2014/main" id="{EB1B4591-6031-DAA3-C918-CCABAF096654}"/>
              </a:ext>
            </a:extLst>
          </p:cNvPr>
          <p:cNvSpPr txBox="1"/>
          <p:nvPr/>
        </p:nvSpPr>
        <p:spPr>
          <a:xfrm>
            <a:off x="263352" y="915210"/>
            <a:ext cx="6094378" cy="400110"/>
          </a:xfrm>
          <a:prstGeom prst="rect">
            <a:avLst/>
          </a:prstGeom>
          <a:noFill/>
        </p:spPr>
        <p:txBody>
          <a:bodyPr wrap="square">
            <a:spAutoFit/>
          </a:bodyPr>
          <a:lstStyle/>
          <a:p>
            <a:pPr marL="285750" indent="-285750">
              <a:spcBef>
                <a:spcPts val="300"/>
              </a:spcBef>
              <a:buFont typeface="Arial" panose="020B0604020202020204" pitchFamily="34" charset="0"/>
              <a:buChar char="•"/>
            </a:pPr>
            <a:r>
              <a:rPr lang="en-US" sz="2000" b="1" dirty="0">
                <a:solidFill>
                  <a:srgbClr val="034EA2"/>
                </a:solidFill>
                <a:latin typeface="Titilium"/>
              </a:rPr>
              <a:t>For Upscaling/ RIS Capacity Building / RIS Innovation</a:t>
            </a:r>
            <a:r>
              <a:rPr lang="el-GR" sz="2000" b="1" dirty="0">
                <a:solidFill>
                  <a:srgbClr val="034EA2"/>
                </a:solidFill>
                <a:latin typeface="Titilium"/>
              </a:rPr>
              <a:t>:</a:t>
            </a:r>
          </a:p>
        </p:txBody>
      </p:sp>
      <p:sp>
        <p:nvSpPr>
          <p:cNvPr id="3" name="TextBox 2">
            <a:extLst>
              <a:ext uri="{FF2B5EF4-FFF2-40B4-BE49-F238E27FC236}">
                <a16:creationId xmlns:a16="http://schemas.microsoft.com/office/drawing/2014/main" id="{641CD7D4-462D-E6FC-2346-5D606F161538}"/>
              </a:ext>
            </a:extLst>
          </p:cNvPr>
          <p:cNvSpPr txBox="1"/>
          <p:nvPr/>
        </p:nvSpPr>
        <p:spPr>
          <a:xfrm>
            <a:off x="263352" y="3833489"/>
            <a:ext cx="3700671" cy="400110"/>
          </a:xfrm>
          <a:prstGeom prst="rect">
            <a:avLst/>
          </a:prstGeom>
          <a:noFill/>
        </p:spPr>
        <p:txBody>
          <a:bodyPr wrap="square">
            <a:spAutoFit/>
          </a:bodyPr>
          <a:lstStyle/>
          <a:p>
            <a:pPr marL="285750" indent="-285750">
              <a:spcBef>
                <a:spcPts val="300"/>
              </a:spcBef>
              <a:buFont typeface="Arial" panose="020B0604020202020204" pitchFamily="34" charset="0"/>
              <a:buChar char="•"/>
            </a:pPr>
            <a:r>
              <a:rPr lang="en-US" sz="2000" b="1" dirty="0">
                <a:solidFill>
                  <a:srgbClr val="034EA2"/>
                </a:solidFill>
                <a:latin typeface="Titilium"/>
              </a:rPr>
              <a:t>For Education / RIS Education</a:t>
            </a:r>
            <a:r>
              <a:rPr lang="el-GR" sz="2000" b="1" dirty="0">
                <a:solidFill>
                  <a:srgbClr val="034EA2"/>
                </a:solidFill>
                <a:latin typeface="Titilium"/>
              </a:rPr>
              <a:t>:</a:t>
            </a:r>
          </a:p>
        </p:txBody>
      </p:sp>
    </p:spTree>
    <p:extLst>
      <p:ext uri="{BB962C8B-B14F-4D97-AF65-F5344CB8AC3E}">
        <p14:creationId xmlns:p14="http://schemas.microsoft.com/office/powerpoint/2010/main" val="14024304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D44E2E0-EA3A-FD14-F85C-FB6638953F5C}"/>
              </a:ext>
            </a:extLst>
          </p:cNvPr>
          <p:cNvSpPr>
            <a:spLocks noGrp="1"/>
          </p:cNvSpPr>
          <p:nvPr>
            <p:ph type="sldNum" sz="quarter" idx="19"/>
          </p:nvPr>
        </p:nvSpPr>
        <p:spPr/>
        <p:txBody>
          <a:bodyPr/>
          <a:lstStyle/>
          <a:p>
            <a:fld id="{28A3D32B-9EE4-634E-8394-5B7C42BAEC12}" type="slidenum">
              <a:rPr lang="en-US" smtClean="0"/>
              <a:pPr/>
              <a:t>5</a:t>
            </a:fld>
            <a:endParaRPr lang="en-US">
              <a:solidFill>
                <a:schemeClr val="bg1"/>
              </a:solidFill>
            </a:endParaRPr>
          </a:p>
        </p:txBody>
      </p:sp>
      <p:sp>
        <p:nvSpPr>
          <p:cNvPr id="5" name="Ορθογώνιο: Στρογγύλεμα διαγώνιων γωνιών 4">
            <a:extLst>
              <a:ext uri="{FF2B5EF4-FFF2-40B4-BE49-F238E27FC236}">
                <a16:creationId xmlns:a16="http://schemas.microsoft.com/office/drawing/2014/main" id="{9A250E35-7F94-C9E2-5F89-F90997BE18D5}"/>
              </a:ext>
            </a:extLst>
          </p:cNvPr>
          <p:cNvSpPr/>
          <p:nvPr/>
        </p:nvSpPr>
        <p:spPr bwMode="auto">
          <a:xfrm>
            <a:off x="767408" y="629464"/>
            <a:ext cx="5628117" cy="1687890"/>
          </a:xfrm>
          <a:prstGeom prst="round2DiagRect">
            <a:avLst>
              <a:gd name="adj1" fmla="val 50000"/>
              <a:gd name="adj2" fmla="val 0"/>
            </a:avLst>
          </a:prstGeom>
          <a:solidFill>
            <a:srgbClr val="FFFFFF">
              <a:alpha val="81000"/>
            </a:srgbClr>
          </a:solid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eaLnBrk="1"/>
            <a:endParaRPr lang="en-US" sz="2400">
              <a:solidFill>
                <a:schemeClr val="tx1"/>
              </a:solidFill>
              <a:latin typeface="Titillium" panose="00000500000000000000" pitchFamily="50" charset="0"/>
              <a:ea typeface="+mj-ea"/>
              <a:cs typeface="Calibri Light" panose="020F0302020204030204" pitchFamily="34" charset="0"/>
            </a:endParaRPr>
          </a:p>
          <a:p>
            <a:pPr eaLnBrk="1"/>
            <a:r>
              <a:rPr lang="en-US" sz="2400" dirty="0">
                <a:solidFill>
                  <a:schemeClr val="tx1"/>
                </a:solidFill>
                <a:latin typeface="Titillium" panose="00000500000000000000" pitchFamily="50" charset="0"/>
                <a:ea typeface="+mj-ea"/>
                <a:cs typeface="Calibri Light" panose="020F0302020204030204" pitchFamily="34" charset="0"/>
              </a:rPr>
              <a:t>To make the Raw Materials sector</a:t>
            </a:r>
            <a:r>
              <a:rPr lang="en-US" sz="2400">
                <a:solidFill>
                  <a:schemeClr val="tx1"/>
                </a:solidFill>
                <a:latin typeface="Titillium" panose="00000500000000000000" pitchFamily="50" charset="0"/>
                <a:ea typeface="+mj-ea"/>
                <a:cs typeface="Calibri Light" panose="020F0302020204030204" pitchFamily="34" charset="0"/>
              </a:rPr>
              <a:t> a major strength for Europe. </a:t>
            </a:r>
          </a:p>
        </p:txBody>
      </p:sp>
      <p:grpSp>
        <p:nvGrpSpPr>
          <p:cNvPr id="6" name="Google Shape;12165;p138">
            <a:extLst>
              <a:ext uri="{FF2B5EF4-FFF2-40B4-BE49-F238E27FC236}">
                <a16:creationId xmlns:a16="http://schemas.microsoft.com/office/drawing/2014/main" id="{242BCE04-9CE2-6D90-B71B-511113AD90CC}"/>
              </a:ext>
            </a:extLst>
          </p:cNvPr>
          <p:cNvGrpSpPr/>
          <p:nvPr/>
        </p:nvGrpSpPr>
        <p:grpSpPr>
          <a:xfrm>
            <a:off x="603105" y="563941"/>
            <a:ext cx="688328" cy="653565"/>
            <a:chOff x="-9523700" y="3614000"/>
            <a:chExt cx="353675" cy="353675"/>
          </a:xfrm>
        </p:grpSpPr>
        <p:sp>
          <p:nvSpPr>
            <p:cNvPr id="7" name="Google Shape;12166;p138">
              <a:extLst>
                <a:ext uri="{FF2B5EF4-FFF2-40B4-BE49-F238E27FC236}">
                  <a16:creationId xmlns:a16="http://schemas.microsoft.com/office/drawing/2014/main" id="{997E8F28-6707-AAD5-8ABA-FA5A8258340E}"/>
                </a:ext>
              </a:extLst>
            </p:cNvPr>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6BB745"/>
            </a:solidFill>
            <a:ln>
              <a:noFill/>
            </a:ln>
          </p:spPr>
          <p:txBody>
            <a:bodyPr spcFirstLastPara="1" wrap="square" lIns="91425" tIns="91425" rIns="91425" bIns="91425" anchor="ctr" anchorCtr="0">
              <a:noAutofit/>
            </a:bodyPr>
            <a:lstStyle/>
            <a:p>
              <a:pPr>
                <a:spcBef>
                  <a:spcPts val="0"/>
                </a:spcBef>
                <a:spcAft>
                  <a:spcPts val="0"/>
                </a:spcAft>
              </a:pPr>
              <a:endParaRPr>
                <a:solidFill>
                  <a:srgbClr val="6BB745"/>
                </a:solidFill>
              </a:endParaRPr>
            </a:p>
          </p:txBody>
        </p:sp>
        <p:sp>
          <p:nvSpPr>
            <p:cNvPr id="8" name="Google Shape;12167;p138">
              <a:extLst>
                <a:ext uri="{FF2B5EF4-FFF2-40B4-BE49-F238E27FC236}">
                  <a16:creationId xmlns:a16="http://schemas.microsoft.com/office/drawing/2014/main" id="{C544AD22-0447-0AFC-660F-E4EB65077A47}"/>
                </a:ext>
              </a:extLst>
            </p:cNvPr>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BB745"/>
                </a:solidFill>
              </a:endParaRPr>
            </a:p>
          </p:txBody>
        </p:sp>
        <p:sp>
          <p:nvSpPr>
            <p:cNvPr id="9" name="Google Shape;12168;p138">
              <a:extLst>
                <a:ext uri="{FF2B5EF4-FFF2-40B4-BE49-F238E27FC236}">
                  <a16:creationId xmlns:a16="http://schemas.microsoft.com/office/drawing/2014/main" id="{C551F201-E584-ADE6-09C4-CF68E9695738}"/>
                </a:ext>
              </a:extLst>
            </p:cNvPr>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6BB745"/>
            </a:solidFill>
            <a:ln>
              <a:noFill/>
            </a:ln>
          </p:spPr>
          <p:txBody>
            <a:bodyPr spcFirstLastPara="1" wrap="square" lIns="91425" tIns="91425" rIns="91425" bIns="91425" anchor="ctr" anchorCtr="0">
              <a:noAutofit/>
            </a:bodyPr>
            <a:lstStyle/>
            <a:p>
              <a:pPr>
                <a:spcBef>
                  <a:spcPts val="0"/>
                </a:spcBef>
                <a:spcAft>
                  <a:spcPts val="0"/>
                </a:spcAft>
              </a:pPr>
              <a:endParaRPr>
                <a:solidFill>
                  <a:srgbClr val="6BB745"/>
                </a:solidFill>
              </a:endParaRPr>
            </a:p>
          </p:txBody>
        </p:sp>
        <p:sp>
          <p:nvSpPr>
            <p:cNvPr id="10" name="Google Shape;12169;p138">
              <a:extLst>
                <a:ext uri="{FF2B5EF4-FFF2-40B4-BE49-F238E27FC236}">
                  <a16:creationId xmlns:a16="http://schemas.microsoft.com/office/drawing/2014/main" id="{A7F24BD1-EAAD-AB33-68B5-8C8C8848C1F1}"/>
                </a:ext>
              </a:extLst>
            </p:cNvPr>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6BB745"/>
            </a:solidFill>
            <a:ln>
              <a:noFill/>
            </a:ln>
          </p:spPr>
          <p:txBody>
            <a:bodyPr spcFirstLastPara="1" wrap="square" lIns="91425" tIns="91425" rIns="91425" bIns="91425" anchor="ctr" anchorCtr="0">
              <a:noAutofit/>
            </a:bodyPr>
            <a:lstStyle/>
            <a:p>
              <a:pPr>
                <a:spcBef>
                  <a:spcPts val="0"/>
                </a:spcBef>
                <a:spcAft>
                  <a:spcPts val="0"/>
                </a:spcAft>
              </a:pPr>
              <a:endParaRPr>
                <a:solidFill>
                  <a:srgbClr val="6BB745"/>
                </a:solidFill>
              </a:endParaRPr>
            </a:p>
          </p:txBody>
        </p:sp>
        <p:sp>
          <p:nvSpPr>
            <p:cNvPr id="11" name="Google Shape;12170;p138">
              <a:extLst>
                <a:ext uri="{FF2B5EF4-FFF2-40B4-BE49-F238E27FC236}">
                  <a16:creationId xmlns:a16="http://schemas.microsoft.com/office/drawing/2014/main" id="{41FED4C2-76D5-F43C-2345-3A485EC6FC45}"/>
                </a:ext>
              </a:extLst>
            </p:cNvPr>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171;p138">
              <a:extLst>
                <a:ext uri="{FF2B5EF4-FFF2-40B4-BE49-F238E27FC236}">
                  <a16:creationId xmlns:a16="http://schemas.microsoft.com/office/drawing/2014/main" id="{AE8BB57C-8888-EF86-8BA5-1AFCA8AFB0CC}"/>
                </a:ext>
              </a:extLst>
            </p:cNvPr>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6BB745"/>
            </a:solidFill>
            <a:ln>
              <a:noFill/>
            </a:ln>
          </p:spPr>
          <p:txBody>
            <a:bodyPr spcFirstLastPara="1" wrap="square" lIns="91425" tIns="91425" rIns="91425" bIns="91425" anchor="ctr" anchorCtr="0">
              <a:noAutofit/>
            </a:bodyPr>
            <a:lstStyle/>
            <a:p>
              <a:pPr>
                <a:spcBef>
                  <a:spcPts val="0"/>
                </a:spcBef>
                <a:spcAft>
                  <a:spcPts val="0"/>
                </a:spcAft>
              </a:pPr>
              <a:endParaRPr>
                <a:solidFill>
                  <a:srgbClr val="6BB745"/>
                </a:solidFill>
              </a:endParaRPr>
            </a:p>
          </p:txBody>
        </p:sp>
        <p:sp>
          <p:nvSpPr>
            <p:cNvPr id="13" name="Google Shape;12172;p138">
              <a:extLst>
                <a:ext uri="{FF2B5EF4-FFF2-40B4-BE49-F238E27FC236}">
                  <a16:creationId xmlns:a16="http://schemas.microsoft.com/office/drawing/2014/main" id="{9F128C19-7592-18E3-09C7-1AC86CA9767B}"/>
                </a:ext>
              </a:extLst>
            </p:cNvPr>
            <p:cNvSpPr/>
            <p:nvPr/>
          </p:nvSpPr>
          <p:spPr>
            <a:xfrm>
              <a:off x="-9376569" y="3823100"/>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173;p138">
              <a:extLst>
                <a:ext uri="{FF2B5EF4-FFF2-40B4-BE49-F238E27FC236}">
                  <a16:creationId xmlns:a16="http://schemas.microsoft.com/office/drawing/2014/main" id="{07093683-74BA-9995-9628-30EC66A89BF1}"/>
                </a:ext>
              </a:extLst>
            </p:cNvPr>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174;p138">
              <a:extLst>
                <a:ext uri="{FF2B5EF4-FFF2-40B4-BE49-F238E27FC236}">
                  <a16:creationId xmlns:a16="http://schemas.microsoft.com/office/drawing/2014/main" id="{3C5DBCE9-F65B-249C-3FFE-92F913A3D3EA}"/>
                </a:ext>
              </a:extLst>
            </p:cNvPr>
            <p:cNvSpPr/>
            <p:nvPr/>
          </p:nvSpPr>
          <p:spPr>
            <a:xfrm>
              <a:off x="-9377958"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6282C3AD-5A37-583E-5AC2-141D771EBE40}"/>
              </a:ext>
            </a:extLst>
          </p:cNvPr>
          <p:cNvSpPr txBox="1"/>
          <p:nvPr/>
        </p:nvSpPr>
        <p:spPr>
          <a:xfrm>
            <a:off x="1313171" y="650249"/>
            <a:ext cx="1806173" cy="523220"/>
          </a:xfrm>
          <a:prstGeom prst="rect">
            <a:avLst/>
          </a:prstGeom>
          <a:noFill/>
        </p:spPr>
        <p:txBody>
          <a:bodyPr wrap="square" anchor="ctr">
            <a:spAutoFit/>
          </a:bodyPr>
          <a:lstStyle/>
          <a:p>
            <a:pPr eaLnBrk="1">
              <a:spcBef>
                <a:spcPts val="600"/>
              </a:spcBef>
              <a:spcAft>
                <a:spcPts val="600"/>
              </a:spcAft>
            </a:pPr>
            <a:r>
              <a:rPr lang="en-US" sz="2800" b="1">
                <a:solidFill>
                  <a:srgbClr val="004393"/>
                </a:solidFill>
                <a:latin typeface="Titillium" panose="00000500000000000000" pitchFamily="50" charset="0"/>
                <a:ea typeface="+mj-ea"/>
                <a:cs typeface="Calibri Light" panose="020F0302020204030204" pitchFamily="34" charset="0"/>
              </a:rPr>
              <a:t>The</a:t>
            </a:r>
            <a:r>
              <a:rPr kumimoji="0" lang="en-US" sz="1800" b="1" i="0" u="none" strike="noStrike" kern="1200" cap="none" spc="0" normalizeH="0" baseline="0" noProof="0">
                <a:ln>
                  <a:noFill/>
                </a:ln>
                <a:solidFill>
                  <a:srgbClr val="004393"/>
                </a:solidFill>
                <a:effectLst/>
                <a:uLnTx/>
                <a:uFillTx/>
                <a:latin typeface="Titillium" panose="00000500000000000000" pitchFamily="50" charset="0"/>
                <a:ea typeface="+mj-ea"/>
                <a:cs typeface="Calibri Light" panose="020F0302020204030204" pitchFamily="34" charset="0"/>
              </a:rPr>
              <a:t> </a:t>
            </a:r>
            <a:r>
              <a:rPr lang="en-US" sz="2800" b="1">
                <a:solidFill>
                  <a:srgbClr val="004393"/>
                </a:solidFill>
                <a:latin typeface="Titillium" panose="00000500000000000000" pitchFamily="50" charset="0"/>
                <a:ea typeface="+mj-ea"/>
                <a:cs typeface="Calibri Light" panose="020F0302020204030204" pitchFamily="34" charset="0"/>
              </a:rPr>
              <a:t>Vision</a:t>
            </a:r>
          </a:p>
        </p:txBody>
      </p:sp>
      <p:sp>
        <p:nvSpPr>
          <p:cNvPr id="19" name="Ορθογώνιο: Στρογγύλεμα διαγώνιων γωνιών 18">
            <a:extLst>
              <a:ext uri="{FF2B5EF4-FFF2-40B4-BE49-F238E27FC236}">
                <a16:creationId xmlns:a16="http://schemas.microsoft.com/office/drawing/2014/main" id="{51B5A101-5CE1-1533-36F7-56F802992A40}"/>
              </a:ext>
            </a:extLst>
          </p:cNvPr>
          <p:cNvSpPr/>
          <p:nvPr/>
        </p:nvSpPr>
        <p:spPr bwMode="auto">
          <a:xfrm>
            <a:off x="4223791" y="2863672"/>
            <a:ext cx="7256257" cy="2520315"/>
          </a:xfrm>
          <a:prstGeom prst="round2DiagRect">
            <a:avLst>
              <a:gd name="adj1" fmla="val 40023"/>
              <a:gd name="adj2" fmla="val 0"/>
            </a:avLst>
          </a:prstGeom>
          <a:solidFill>
            <a:srgbClr val="FFFFFF">
              <a:alpha val="81000"/>
            </a:srgbClr>
          </a:solid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eaLnBrk="1"/>
            <a:endParaRPr lang="en-US" sz="2400">
              <a:solidFill>
                <a:schemeClr val="tx1"/>
              </a:solidFill>
              <a:latin typeface="Titillium" panose="00000500000000000000" pitchFamily="50" charset="0"/>
              <a:ea typeface="+mj-ea"/>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Titillium" panose="00000500000000000000" pitchFamily="50" charset="0"/>
                <a:ea typeface="+mj-ea"/>
                <a:cs typeface="Calibri Light" panose="020F0302020204030204" pitchFamily="34" charset="0"/>
              </a:rPr>
              <a:t>To enable </a:t>
            </a:r>
            <a:r>
              <a:rPr kumimoji="0" lang="en-US" sz="2400" b="0" i="0" u="none" strike="noStrike" kern="1200" cap="none" spc="0" normalizeH="0" baseline="0" noProof="0" dirty="0">
                <a:ln>
                  <a:noFill/>
                </a:ln>
                <a:solidFill>
                  <a:schemeClr val="tx1"/>
                </a:solidFill>
                <a:effectLst/>
                <a:uLnTx/>
                <a:uFillTx/>
                <a:latin typeface="Titillium" panose="00000500000000000000" pitchFamily="50" charset="0"/>
                <a:ea typeface="+mj-ea"/>
                <a:cs typeface="Calibri Light" panose="020F0302020204030204" pitchFamily="34" charset="0"/>
              </a:rPr>
              <a:t>the </a:t>
            </a:r>
            <a:r>
              <a:rPr lang="en-US" sz="2400" b="1">
                <a:solidFill>
                  <a:srgbClr val="6BB745"/>
                </a:solidFill>
                <a:latin typeface="Titillium" panose="00000500000000000000" pitchFamily="50" charset="0"/>
                <a:cs typeface="Calibri Light" panose="020F0302020204030204" pitchFamily="34" charset="0"/>
              </a:rPr>
              <a:t>sustainable competitiveness </a:t>
            </a:r>
            <a:r>
              <a:rPr kumimoji="0" lang="en-US" sz="2400" b="0" i="0" u="none" strike="noStrike" kern="1200" cap="none" spc="0" normalizeH="0" baseline="0" noProof="0">
                <a:ln>
                  <a:noFill/>
                </a:ln>
                <a:solidFill>
                  <a:schemeClr val="tx1"/>
                </a:solidFill>
                <a:effectLst/>
                <a:uLnTx/>
                <a:uFillTx/>
                <a:latin typeface="Titillium" panose="00000500000000000000" pitchFamily="50" charset="0"/>
                <a:ea typeface="+mj-ea"/>
                <a:cs typeface="Calibri Light" panose="020F0302020204030204" pitchFamily="34" charset="0"/>
              </a:rPr>
              <a:t>of the European minerals, metals</a:t>
            </a:r>
            <a:r>
              <a:rPr kumimoji="0" lang="en-US" sz="2400" b="0" i="0" u="none" strike="noStrike" kern="1200" cap="none" spc="0" normalizeH="0" baseline="0" noProof="0" dirty="0">
                <a:ln>
                  <a:noFill/>
                </a:ln>
                <a:solidFill>
                  <a:schemeClr val="tx1"/>
                </a:solidFill>
                <a:effectLst/>
                <a:uLnTx/>
                <a:uFillTx/>
                <a:latin typeface="Titillium" panose="00000500000000000000" pitchFamily="50" charset="0"/>
                <a:ea typeface="+mj-ea"/>
                <a:cs typeface="Calibri Light" panose="020F0302020204030204" pitchFamily="34" charset="0"/>
              </a:rPr>
              <a:t>,</a:t>
            </a:r>
            <a:r>
              <a:rPr kumimoji="0" lang="en-US" sz="2400" b="0" i="0" u="none" strike="noStrike" kern="1200" cap="none" spc="0" normalizeH="0" baseline="0" noProof="0">
                <a:ln>
                  <a:noFill/>
                </a:ln>
                <a:solidFill>
                  <a:schemeClr val="tx1"/>
                </a:solidFill>
                <a:effectLst/>
                <a:uLnTx/>
                <a:uFillTx/>
                <a:latin typeface="Titillium" panose="00000500000000000000" pitchFamily="50" charset="0"/>
                <a:ea typeface="+mj-ea"/>
                <a:cs typeface="Calibri Light" panose="020F0302020204030204" pitchFamily="34" charset="0"/>
              </a:rPr>
              <a:t> and materials sector </a:t>
            </a:r>
            <a:r>
              <a:rPr kumimoji="0" lang="en-US" sz="2400" b="0" i="0" u="none" strike="noStrike" kern="1200" cap="none" spc="0" normalizeH="0" baseline="0" noProof="0" dirty="0">
                <a:ln>
                  <a:noFill/>
                </a:ln>
                <a:solidFill>
                  <a:schemeClr val="tx1"/>
                </a:solidFill>
                <a:effectLst/>
                <a:uLnTx/>
                <a:uFillTx/>
                <a:latin typeface="Titillium" panose="00000500000000000000" pitchFamily="50" charset="0"/>
                <a:ea typeface="+mj-ea"/>
                <a:cs typeface="Calibri Light" panose="020F0302020204030204" pitchFamily="34" charset="0"/>
              </a:rPr>
              <a:t>across their whole</a:t>
            </a:r>
            <a:r>
              <a:rPr kumimoji="0" lang="en-US" sz="2400" b="0" i="0" u="none" strike="noStrike" kern="1200" cap="none" spc="0" normalizeH="0" baseline="0" noProof="0">
                <a:ln>
                  <a:noFill/>
                </a:ln>
                <a:solidFill>
                  <a:schemeClr val="tx1"/>
                </a:solidFill>
                <a:effectLst/>
                <a:uLnTx/>
                <a:uFillTx/>
                <a:latin typeface="Titillium" panose="00000500000000000000" pitchFamily="50" charset="0"/>
                <a:ea typeface="+mj-ea"/>
                <a:cs typeface="Calibri Light" panose="020F0302020204030204" pitchFamily="34" charset="0"/>
              </a:rPr>
              <a:t> value chain by driving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j-ea"/>
                <a:cs typeface="Calibri Light" panose="020F0302020204030204" pitchFamily="34" charset="0"/>
              </a:rPr>
              <a:t>innovation</a:t>
            </a:r>
            <a:r>
              <a:rPr kumimoji="0" lang="en-US" sz="2400" i="0" u="none" strike="noStrike" kern="1200" cap="none" spc="0" normalizeH="0" baseline="0" noProof="0" dirty="0">
                <a:ln>
                  <a:noFill/>
                </a:ln>
                <a:solidFill>
                  <a:schemeClr val="tx1"/>
                </a:solidFill>
                <a:effectLst/>
                <a:uLnTx/>
                <a:uFillTx/>
                <a:latin typeface="Titillium" panose="00000500000000000000" pitchFamily="50" charset="0"/>
                <a:ea typeface="+mj-ea"/>
                <a:cs typeface="Calibri Light" panose="020F0302020204030204" pitchFamily="34" charset="0"/>
              </a:rPr>
              <a:t>,</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j-ea"/>
                <a:cs typeface="Calibri Light" panose="020F0302020204030204" pitchFamily="34" charset="0"/>
              </a:rPr>
              <a:t> education</a:t>
            </a:r>
            <a:r>
              <a:rPr kumimoji="0" lang="en-US" sz="2400" i="0" u="none" strike="noStrike" kern="1200" cap="none" spc="0" normalizeH="0" baseline="0" noProof="0" dirty="0">
                <a:ln>
                  <a:noFill/>
                </a:ln>
                <a:solidFill>
                  <a:schemeClr val="tx1"/>
                </a:solidFill>
                <a:effectLst/>
                <a:uLnTx/>
                <a:uFillTx/>
                <a:latin typeface="Titillium" panose="00000500000000000000" pitchFamily="50" charset="0"/>
                <a:ea typeface="+mj-ea"/>
                <a:cs typeface="Calibri Light" panose="020F0302020204030204" pitchFamily="34" charset="0"/>
              </a:rPr>
              <a:t>, and </a:t>
            </a:r>
            <a:r>
              <a:rPr kumimoji="0" lang="en-US" sz="2400" b="1" i="0" u="none" strike="noStrike" kern="1200" cap="none" spc="0" normalizeH="0" baseline="0" noProof="0">
                <a:ln>
                  <a:noFill/>
                </a:ln>
                <a:solidFill>
                  <a:srgbClr val="6BB745"/>
                </a:solidFill>
                <a:effectLst/>
                <a:uLnTx/>
                <a:uFillTx/>
                <a:latin typeface="Titillium" panose="00000500000000000000" pitchFamily="50" charset="0"/>
                <a:ea typeface="+mj-ea"/>
                <a:cs typeface="Calibri Light" panose="020F0302020204030204" pitchFamily="34" charset="0"/>
              </a:rPr>
              <a:t>entrepreneurship</a:t>
            </a:r>
            <a:r>
              <a:rPr kumimoji="0" lang="en-US" sz="2400" b="0" i="0" u="none" strike="noStrike" kern="1200" cap="none" spc="0" normalizeH="0" baseline="0" noProof="0">
                <a:ln>
                  <a:noFill/>
                </a:ln>
                <a:solidFill>
                  <a:schemeClr val="tx1"/>
                </a:solidFill>
                <a:effectLst/>
                <a:uLnTx/>
                <a:uFillTx/>
                <a:latin typeface="Titillium" panose="00000500000000000000" pitchFamily="50" charset="0"/>
                <a:ea typeface="+mj-ea"/>
                <a:cs typeface="Calibri Light" panose="020F0302020204030204" pitchFamily="34" charset="0"/>
              </a:rPr>
              <a:t>. </a:t>
            </a:r>
          </a:p>
        </p:txBody>
      </p:sp>
      <p:grpSp>
        <p:nvGrpSpPr>
          <p:cNvPr id="20" name="Google Shape;10539;p136">
            <a:extLst>
              <a:ext uri="{FF2B5EF4-FFF2-40B4-BE49-F238E27FC236}">
                <a16:creationId xmlns:a16="http://schemas.microsoft.com/office/drawing/2014/main" id="{C620A365-F598-B6F9-5239-E47CEFF8CF7B}"/>
              </a:ext>
            </a:extLst>
          </p:cNvPr>
          <p:cNvGrpSpPr/>
          <p:nvPr/>
        </p:nvGrpSpPr>
        <p:grpSpPr>
          <a:xfrm>
            <a:off x="4203228" y="2766926"/>
            <a:ext cx="849768" cy="745021"/>
            <a:chOff x="-63250675" y="3746140"/>
            <a:chExt cx="289179" cy="312410"/>
          </a:xfrm>
        </p:grpSpPr>
        <p:sp>
          <p:nvSpPr>
            <p:cNvPr id="21" name="Google Shape;10540;p136">
              <a:extLst>
                <a:ext uri="{FF2B5EF4-FFF2-40B4-BE49-F238E27FC236}">
                  <a16:creationId xmlns:a16="http://schemas.microsoft.com/office/drawing/2014/main" id="{0D699FF8-4418-864B-9EFF-6ADA0674282E}"/>
                </a:ext>
              </a:extLst>
            </p:cNvPr>
            <p:cNvSpPr/>
            <p:nvPr/>
          </p:nvSpPr>
          <p:spPr>
            <a:xfrm>
              <a:off x="-63139142" y="3746140"/>
              <a:ext cx="177646" cy="190628"/>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41;p136">
              <a:extLst>
                <a:ext uri="{FF2B5EF4-FFF2-40B4-BE49-F238E27FC236}">
                  <a16:creationId xmlns:a16="http://schemas.microsoft.com/office/drawing/2014/main" id="{114C74F3-D903-5694-89DB-0EEA3316A9C8}"/>
                </a:ext>
              </a:extLst>
            </p:cNvPr>
            <p:cNvSpPr/>
            <p:nvPr/>
          </p:nvSpPr>
          <p:spPr>
            <a:xfrm>
              <a:off x="-63196017" y="3805941"/>
              <a:ext cx="174320" cy="194771"/>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6BB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42;p136">
              <a:extLst>
                <a:ext uri="{FF2B5EF4-FFF2-40B4-BE49-F238E27FC236}">
                  <a16:creationId xmlns:a16="http://schemas.microsoft.com/office/drawing/2014/main" id="{ED5724F4-A0DC-5A53-D3B5-D4E394133929}"/>
                </a:ext>
              </a:extLst>
            </p:cNvPr>
            <p:cNvSpPr/>
            <p:nvPr/>
          </p:nvSpPr>
          <p:spPr>
            <a:xfrm>
              <a:off x="-63250675" y="3751050"/>
              <a:ext cx="282098" cy="307500"/>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004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itle 2">
            <a:extLst>
              <a:ext uri="{FF2B5EF4-FFF2-40B4-BE49-F238E27FC236}">
                <a16:creationId xmlns:a16="http://schemas.microsoft.com/office/drawing/2014/main" id="{7A357088-14E0-4AE0-DA61-26EBA17867ED}"/>
              </a:ext>
            </a:extLst>
          </p:cNvPr>
          <p:cNvSpPr txBox="1">
            <a:spLocks/>
          </p:cNvSpPr>
          <p:nvPr/>
        </p:nvSpPr>
        <p:spPr bwMode="auto">
          <a:xfrm>
            <a:off x="5183275" y="2878065"/>
            <a:ext cx="2126211" cy="527424"/>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noAutofit/>
          </a:bodyPr>
          <a:lstStyle>
            <a:lvl1pPr marL="0" indent="0" algn="l" defTabSz="914400" rtl="0" eaLnBrk="1" latinLnBrk="0" hangingPunct="1">
              <a:lnSpc>
                <a:spcPct val="100000"/>
              </a:lnSpc>
              <a:spcBef>
                <a:spcPct val="20000"/>
              </a:spcBef>
              <a:spcAft>
                <a:spcPts val="0"/>
              </a:spcAft>
              <a:buNone/>
              <a:defRPr kumimoji="0" sz="3200" b="0" i="0" u="none" kern="1200" baseline="0">
                <a:solidFill>
                  <a:srgbClr val="034EA2"/>
                </a:solidFill>
                <a:latin typeface="Calibri" panose="020F0502020204030204" pitchFamily="34" charset="0"/>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4393"/>
                </a:solidFill>
                <a:effectLst/>
                <a:uLnTx/>
                <a:uFillTx/>
                <a:latin typeface="Titillium" panose="00000500000000000000" pitchFamily="50" charset="0"/>
                <a:ea typeface="+mj-ea"/>
                <a:cs typeface="Calibri Light" panose="020F0302020204030204" pitchFamily="34" charset="0"/>
              </a:rPr>
              <a:t>The Mission</a:t>
            </a:r>
          </a:p>
        </p:txBody>
      </p:sp>
    </p:spTree>
    <p:extLst>
      <p:ext uri="{BB962C8B-B14F-4D97-AF65-F5344CB8AC3E}">
        <p14:creationId xmlns:p14="http://schemas.microsoft.com/office/powerpoint/2010/main" val="1298392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2">
            <a:extLst>
              <a:ext uri="{FF2B5EF4-FFF2-40B4-BE49-F238E27FC236}">
                <a16:creationId xmlns:a16="http://schemas.microsoft.com/office/drawing/2014/main" id="{56AF95E7-F6F9-14A4-DDEF-BF67AB14F446}"/>
              </a:ext>
            </a:extLst>
          </p:cNvPr>
          <p:cNvSpPr>
            <a:spLocks noGrp="1"/>
          </p:cNvSpPr>
          <p:nvPr>
            <p:ph type="body" sz="quarter" idx="13"/>
          </p:nvPr>
        </p:nvSpPr>
        <p:spPr>
          <a:xfrm>
            <a:off x="491723" y="4548576"/>
            <a:ext cx="4679589" cy="432048"/>
          </a:xfrm>
        </p:spPr>
        <p:txBody>
          <a:bodyPr/>
          <a:lstStyle/>
          <a:p>
            <a:r>
              <a:rPr lang="en-US" sz="2400">
                <a:solidFill>
                  <a:srgbClr val="034EA2"/>
                </a:solidFill>
                <a:latin typeface="Titillium" panose="00000500000000000000"/>
              </a:rPr>
              <a:t>Role and Activities</a:t>
            </a:r>
            <a:endParaRPr lang="el-GR" sz="2400">
              <a:solidFill>
                <a:srgbClr val="034EA2"/>
              </a:solidFill>
            </a:endParaRPr>
          </a:p>
        </p:txBody>
      </p:sp>
      <p:sp>
        <p:nvSpPr>
          <p:cNvPr id="4" name="Τίτλος 3">
            <a:extLst>
              <a:ext uri="{FF2B5EF4-FFF2-40B4-BE49-F238E27FC236}">
                <a16:creationId xmlns:a16="http://schemas.microsoft.com/office/drawing/2014/main" id="{431AAF97-2AE3-B5DA-0C58-7C1B0BD78DF3}"/>
              </a:ext>
            </a:extLst>
          </p:cNvPr>
          <p:cNvSpPr>
            <a:spLocks noGrp="1"/>
          </p:cNvSpPr>
          <p:nvPr>
            <p:ph type="title"/>
          </p:nvPr>
        </p:nvSpPr>
        <p:spPr>
          <a:xfrm>
            <a:off x="466789" y="1484784"/>
            <a:ext cx="5341179" cy="3096344"/>
          </a:xfrm>
        </p:spPr>
        <p:txBody>
          <a:bodyPr/>
          <a:lstStyle/>
          <a:p>
            <a:r>
              <a:rPr lang="en-US" sz="5400">
                <a:latin typeface="Titilium"/>
              </a:rPr>
              <a:t>EIT </a:t>
            </a:r>
            <a:r>
              <a:rPr lang="en-US" sz="5400" err="1">
                <a:latin typeface="Titilium"/>
              </a:rPr>
              <a:t>RawMaterials</a:t>
            </a:r>
            <a:r>
              <a:rPr lang="en-US" sz="5400">
                <a:latin typeface="Titilium"/>
              </a:rPr>
              <a:t> HUB – Regional Center Greece</a:t>
            </a:r>
            <a:endParaRPr lang="el-GR" sz="5400">
              <a:latin typeface="Titilium"/>
            </a:endParaRPr>
          </a:p>
        </p:txBody>
      </p:sp>
      <p:pic>
        <p:nvPicPr>
          <p:cNvPr id="14" name="Θέση εικόνας 13" descr="Εικόνα που περιέχει χώρος, διάστημα, Γη, Σύμπαν&#10;&#10;Περιγραφή που δημιουργήθηκε αυτόματα">
            <a:extLst>
              <a:ext uri="{FF2B5EF4-FFF2-40B4-BE49-F238E27FC236}">
                <a16:creationId xmlns:a16="http://schemas.microsoft.com/office/drawing/2014/main" id="{D166D9DC-CCC1-A0D3-1F7C-60FBC4412081}"/>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a:ext>
            </a:extLst>
          </a:blip>
          <a:srcRect r="-2548" b="-30121"/>
          <a:stretch/>
        </p:blipFill>
        <p:spPr>
          <a:xfrm>
            <a:off x="6614074" y="1484784"/>
            <a:ext cx="6992007" cy="6991680"/>
          </a:xfrm>
        </p:spPr>
      </p:pic>
    </p:spTree>
    <p:extLst>
      <p:ext uri="{BB962C8B-B14F-4D97-AF65-F5344CB8AC3E}">
        <p14:creationId xmlns:p14="http://schemas.microsoft.com/office/powerpoint/2010/main" val="48483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800BA-B98C-C826-8315-B2F627D2C2D0}"/>
              </a:ext>
            </a:extLst>
          </p:cNvPr>
          <p:cNvSpPr txBox="1"/>
          <p:nvPr/>
        </p:nvSpPr>
        <p:spPr>
          <a:xfrm>
            <a:off x="263352" y="116632"/>
            <a:ext cx="1164607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200" b="1">
                <a:solidFill>
                  <a:srgbClr val="6BB745"/>
                </a:solidFill>
                <a:latin typeface="Titillium" panose="00000500000000000000" pitchFamily="50" charset="0"/>
              </a:rPr>
              <a:t>EIT </a:t>
            </a:r>
            <a:r>
              <a:rPr lang="en-US" sz="3200" b="1" err="1">
                <a:solidFill>
                  <a:srgbClr val="6BB745"/>
                </a:solidFill>
                <a:latin typeface="Titillium" panose="00000500000000000000" pitchFamily="50" charset="0"/>
              </a:rPr>
              <a:t>RawMaterials</a:t>
            </a:r>
            <a:r>
              <a:rPr lang="en-US" sz="3200" b="1">
                <a:solidFill>
                  <a:srgbClr val="6BB745"/>
                </a:solidFill>
                <a:latin typeface="Titillium" panose="00000500000000000000" pitchFamily="50" charset="0"/>
              </a:rPr>
              <a:t> HUB – Regional Center Greece (RCG)</a:t>
            </a:r>
            <a:endPar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endParaRPr>
          </a:p>
        </p:txBody>
      </p:sp>
      <p:sp>
        <p:nvSpPr>
          <p:cNvPr id="6" name="Text Placeholder 1">
            <a:extLst>
              <a:ext uri="{FF2B5EF4-FFF2-40B4-BE49-F238E27FC236}">
                <a16:creationId xmlns:a16="http://schemas.microsoft.com/office/drawing/2014/main" id="{922A90A2-2F4E-91EF-F925-9FB7395A2DCA}"/>
              </a:ext>
            </a:extLst>
          </p:cNvPr>
          <p:cNvSpPr txBox="1">
            <a:spLocks/>
          </p:cNvSpPr>
          <p:nvPr/>
        </p:nvSpPr>
        <p:spPr>
          <a:xfrm>
            <a:off x="225472" y="839851"/>
            <a:ext cx="11510008" cy="4392608"/>
          </a:xfrm>
          <a:prstGeom prst="rect">
            <a:avLst/>
          </a:prstGeom>
        </p:spPr>
        <p:txBody>
          <a:bodyPr>
            <a:no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lnSpc>
                <a:spcPct val="110000"/>
              </a:lnSpc>
              <a:spcBef>
                <a:spcPts val="600"/>
              </a:spcBef>
              <a:spcAft>
                <a:spcPts val="600"/>
              </a:spcAft>
              <a:buClr>
                <a:srgbClr val="6BB745"/>
              </a:buClr>
              <a:buSzPct val="90000"/>
            </a:pPr>
            <a:r>
              <a:rPr lang="en-US" altLang="en-US" sz="2400" b="1" dirty="0">
                <a:solidFill>
                  <a:schemeClr val="tx1">
                    <a:lumMod val="85000"/>
                    <a:lumOff val="15000"/>
                  </a:schemeClr>
                </a:solidFill>
                <a:latin typeface="Titillium" panose="00000500000000000000"/>
                <a:sym typeface="Titillium" panose="00000500000000000000" pitchFamily="50" charset="0"/>
              </a:rPr>
              <a:t>Established in May 2018 by the NTUA with the support of EIT </a:t>
            </a:r>
            <a:r>
              <a:rPr lang="en-US" altLang="en-US" sz="2400" b="1" dirty="0" err="1">
                <a:solidFill>
                  <a:schemeClr val="tx1">
                    <a:lumMod val="85000"/>
                    <a:lumOff val="15000"/>
                  </a:schemeClr>
                </a:solidFill>
                <a:latin typeface="Titillium" panose="00000500000000000000"/>
                <a:sym typeface="Titillium" panose="00000500000000000000" pitchFamily="50" charset="0"/>
              </a:rPr>
              <a:t>RawMaterials</a:t>
            </a:r>
            <a:r>
              <a:rPr lang="en-US" altLang="en-US" sz="2400" dirty="0">
                <a:solidFill>
                  <a:schemeClr val="tx1">
                    <a:lumMod val="85000"/>
                    <a:lumOff val="15000"/>
                  </a:schemeClr>
                </a:solidFill>
                <a:latin typeface="Titillium" panose="00000500000000000000"/>
                <a:sym typeface="Titillium" panose="00000500000000000000" pitchFamily="50" charset="0"/>
              </a:rPr>
              <a:t>.</a:t>
            </a:r>
          </a:p>
          <a:p>
            <a:pPr algn="just" defTabSz="685800">
              <a:lnSpc>
                <a:spcPct val="110000"/>
              </a:lnSpc>
              <a:spcBef>
                <a:spcPts val="600"/>
              </a:spcBef>
              <a:spcAft>
                <a:spcPts val="600"/>
              </a:spcAft>
              <a:buClr>
                <a:srgbClr val="6BB745"/>
              </a:buClr>
              <a:buSzPct val="90000"/>
            </a:pPr>
            <a:r>
              <a:rPr lang="en-US" altLang="en-US" sz="2400" dirty="0">
                <a:solidFill>
                  <a:schemeClr val="tx1">
                    <a:lumMod val="85000"/>
                    <a:lumOff val="15000"/>
                  </a:schemeClr>
                </a:solidFill>
                <a:latin typeface="Titillium" panose="00000500000000000000"/>
                <a:sym typeface="Titillium" panose="00000500000000000000" pitchFamily="50" charset="0"/>
              </a:rPr>
              <a:t>T</a:t>
            </a:r>
            <a:r>
              <a:rPr lang="en-US" sz="2400" kern="100" dirty="0">
                <a:solidFill>
                  <a:schemeClr val="tx1">
                    <a:lumMod val="85000"/>
                    <a:lumOff val="15000"/>
                  </a:schemeClr>
                </a:solidFill>
                <a:latin typeface="Titillium" panose="00000500000000000000"/>
                <a:ea typeface="Aptos" panose="020B0004020202020204" pitchFamily="34" charset="0"/>
              </a:rPr>
              <a:t>he operational activities of this center fall under the oversight of NTUA's </a:t>
            </a:r>
            <a:r>
              <a:rPr lang="en-US" sz="2400" b="1" kern="100" dirty="0">
                <a:solidFill>
                  <a:schemeClr val="tx1">
                    <a:lumMod val="85000"/>
                    <a:lumOff val="15000"/>
                  </a:schemeClr>
                </a:solidFill>
                <a:latin typeface="Titillium" panose="00000500000000000000"/>
                <a:ea typeface="Aptos" panose="020B0004020202020204" pitchFamily="34" charset="0"/>
              </a:rPr>
              <a:t>School of Mining and Metallurgical Engineering</a:t>
            </a:r>
            <a:r>
              <a:rPr lang="en-US" sz="2400" kern="100" dirty="0">
                <a:solidFill>
                  <a:schemeClr val="tx1">
                    <a:lumMod val="85000"/>
                    <a:lumOff val="15000"/>
                  </a:schemeClr>
                </a:solidFill>
                <a:latin typeface="Titillium" panose="00000500000000000000"/>
                <a:ea typeface="Aptos" panose="020B0004020202020204" pitchFamily="34" charset="0"/>
              </a:rPr>
              <a:t>.</a:t>
            </a:r>
            <a:endParaRPr lang="el-GR" sz="2400" kern="100" dirty="0">
              <a:solidFill>
                <a:schemeClr val="tx1">
                  <a:lumMod val="85000"/>
                  <a:lumOff val="15000"/>
                </a:schemeClr>
              </a:solidFill>
              <a:ea typeface="Aptos" panose="020B0004020202020204" pitchFamily="34" charset="0"/>
            </a:endParaRPr>
          </a:p>
          <a:p>
            <a:pPr>
              <a:lnSpc>
                <a:spcPct val="110000"/>
              </a:lnSpc>
              <a:spcBef>
                <a:spcPts val="300"/>
              </a:spcBef>
              <a:spcAft>
                <a:spcPts val="300"/>
              </a:spcAft>
            </a:pPr>
            <a:endParaRPr lang="el-GR" sz="1800"/>
          </a:p>
        </p:txBody>
      </p:sp>
      <p:pic>
        <p:nvPicPr>
          <p:cNvPr id="7" name="Picture 6">
            <a:extLst>
              <a:ext uri="{FF2B5EF4-FFF2-40B4-BE49-F238E27FC236}">
                <a16:creationId xmlns:a16="http://schemas.microsoft.com/office/drawing/2014/main" id="{3F7AA622-09D9-03C3-C512-0A4490C50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8284" y="2475954"/>
            <a:ext cx="2705076" cy="2705076"/>
          </a:xfrm>
          <a:prstGeom prst="rect">
            <a:avLst/>
          </a:prstGeom>
        </p:spPr>
      </p:pic>
      <p:sp>
        <p:nvSpPr>
          <p:cNvPr id="12" name="TextBox 11">
            <a:extLst>
              <a:ext uri="{FF2B5EF4-FFF2-40B4-BE49-F238E27FC236}">
                <a16:creationId xmlns:a16="http://schemas.microsoft.com/office/drawing/2014/main" id="{B667EEDA-3F62-DC71-9199-00EAFD8C9F88}"/>
              </a:ext>
            </a:extLst>
          </p:cNvPr>
          <p:cNvSpPr txBox="1"/>
          <p:nvPr/>
        </p:nvSpPr>
        <p:spPr>
          <a:xfrm>
            <a:off x="225472" y="2449013"/>
            <a:ext cx="8585356" cy="3223639"/>
          </a:xfrm>
          <a:prstGeom prst="rect">
            <a:avLst/>
          </a:prstGeom>
          <a:noFill/>
        </p:spPr>
        <p:txBody>
          <a:bodyPr wrap="square">
            <a:spAutoFit/>
          </a:bodyPr>
          <a:lstStyle/>
          <a:p>
            <a:pPr marL="273050" indent="-273050" algn="just">
              <a:lnSpc>
                <a:spcPct val="110000"/>
              </a:lnSpc>
              <a:spcBef>
                <a:spcPts val="600"/>
              </a:spcBef>
              <a:spcAft>
                <a:spcPts val="600"/>
              </a:spcAft>
              <a:buClr>
                <a:srgbClr val="6BB745"/>
              </a:buClr>
              <a:buSzPct val="90000"/>
              <a:buFont typeface="Arial" panose="020B0604020202020204" pitchFamily="34" charset="0"/>
              <a:buChar char="•"/>
            </a:pPr>
            <a:r>
              <a:rPr lang="en-US" sz="2400" b="1" kern="100" dirty="0">
                <a:solidFill>
                  <a:schemeClr val="tx1">
                    <a:lumMod val="85000"/>
                    <a:lumOff val="15000"/>
                  </a:schemeClr>
                </a:solidFill>
                <a:latin typeface="Titillium" panose="00000500000000000000"/>
                <a:ea typeface="Aptos" panose="020B0004020202020204" pitchFamily="34" charset="0"/>
              </a:rPr>
              <a:t>EIT RM HUB-RCG Objectives:</a:t>
            </a:r>
          </a:p>
          <a:p>
            <a:pPr marL="450850" indent="-368300" algn="just">
              <a:lnSpc>
                <a:spcPct val="110000"/>
              </a:lnSpc>
              <a:spcBef>
                <a:spcPts val="600"/>
              </a:spcBef>
              <a:spcAft>
                <a:spcPts val="600"/>
              </a:spcAft>
              <a:buClr>
                <a:srgbClr val="6BB745"/>
              </a:buClr>
              <a:buFont typeface="Wingdings" panose="05000000000000000000" pitchFamily="2" charset="2"/>
              <a:buChar char="ü"/>
            </a:pPr>
            <a:r>
              <a:rPr lang="en-US" sz="2400" kern="100" dirty="0">
                <a:solidFill>
                  <a:schemeClr val="tx1">
                    <a:lumMod val="85000"/>
                    <a:lumOff val="15000"/>
                  </a:schemeClr>
                </a:solidFill>
                <a:latin typeface="Titillium" panose="00000500000000000000"/>
                <a:ea typeface="Aptos" panose="020B0004020202020204" pitchFamily="34" charset="0"/>
              </a:rPr>
              <a:t>to engage and mobilize all key stakeholders in the </a:t>
            </a:r>
            <a:r>
              <a:rPr lang="en-US" sz="2400" b="1" kern="100">
                <a:solidFill>
                  <a:srgbClr val="004393"/>
                </a:solidFill>
                <a:latin typeface="Titillium" panose="00000500000000000000"/>
                <a:ea typeface="Aptos" panose="020B0004020202020204" pitchFamily="34" charset="0"/>
              </a:rPr>
              <a:t>Knowledge Triangle</a:t>
            </a:r>
            <a:r>
              <a:rPr lang="en-US" sz="2400" b="1" kern="100" dirty="0">
                <a:solidFill>
                  <a:schemeClr val="tx1">
                    <a:lumMod val="85000"/>
                    <a:lumOff val="15000"/>
                  </a:schemeClr>
                </a:solidFill>
                <a:latin typeface="Titillium" panose="00000500000000000000"/>
                <a:ea typeface="Aptos" panose="020B0004020202020204" pitchFamily="34" charset="0"/>
              </a:rPr>
              <a:t> (comprising research and technology, education, and business)</a:t>
            </a:r>
          </a:p>
          <a:p>
            <a:pPr marL="450850" indent="-368300" algn="just">
              <a:lnSpc>
                <a:spcPct val="110000"/>
              </a:lnSpc>
              <a:spcBef>
                <a:spcPts val="600"/>
              </a:spcBef>
              <a:spcAft>
                <a:spcPts val="600"/>
              </a:spcAft>
              <a:buClr>
                <a:srgbClr val="6BB745"/>
              </a:buClr>
              <a:buFont typeface="Wingdings" panose="05000000000000000000" pitchFamily="2" charset="2"/>
              <a:buChar char="ü"/>
            </a:pPr>
            <a:r>
              <a:rPr lang="en-US" sz="2400" kern="100" dirty="0">
                <a:solidFill>
                  <a:schemeClr val="tx1">
                    <a:lumMod val="85000"/>
                    <a:lumOff val="15000"/>
                  </a:schemeClr>
                </a:solidFill>
                <a:latin typeface="Titillium" panose="00000500000000000000"/>
                <a:ea typeface="Aptos" panose="020B0004020202020204" pitchFamily="34" charset="0"/>
              </a:rPr>
              <a:t>to</a:t>
            </a:r>
            <a:r>
              <a:rPr lang="en-US" sz="2400" kern="100">
                <a:latin typeface="Titillium" panose="00000500000000000000"/>
                <a:ea typeface="Aptos" panose="020B0004020202020204" pitchFamily="34" charset="0"/>
              </a:rPr>
              <a:t> </a:t>
            </a:r>
            <a:r>
              <a:rPr lang="en-US" sz="2400" b="1" kern="100">
                <a:solidFill>
                  <a:srgbClr val="004393"/>
                </a:solidFill>
                <a:latin typeface="Titillium" panose="00000500000000000000"/>
                <a:ea typeface="Aptos" panose="020B0004020202020204" pitchFamily="34" charset="0"/>
              </a:rPr>
              <a:t>support the local innovation ecosystem</a:t>
            </a:r>
            <a:r>
              <a:rPr lang="en-US" sz="2400" kern="100">
                <a:latin typeface="Titillium" panose="00000500000000000000"/>
                <a:ea typeface="Aptos" panose="020B0004020202020204" pitchFamily="34" charset="0"/>
              </a:rPr>
              <a:t>, </a:t>
            </a:r>
            <a:r>
              <a:rPr lang="en-US" sz="2400" kern="100" dirty="0">
                <a:solidFill>
                  <a:schemeClr val="tx1">
                    <a:lumMod val="85000"/>
                    <a:lumOff val="15000"/>
                  </a:schemeClr>
                </a:solidFill>
                <a:latin typeface="Titillium" panose="00000500000000000000"/>
                <a:ea typeface="Aptos" panose="020B0004020202020204" pitchFamily="34" charset="0"/>
              </a:rPr>
              <a:t>in alignment with European strategies, fostering a culture of innovation within the country</a:t>
            </a:r>
            <a:endParaRPr lang="en-US" sz="2400" kern="100" dirty="0">
              <a:solidFill>
                <a:schemeClr val="tx1">
                  <a:lumMod val="85000"/>
                  <a:lumOff val="15000"/>
                </a:schemeClr>
              </a:solidFill>
              <a:latin typeface="Titillium" panose="00000500000000000000"/>
              <a:ea typeface="Aptos" panose="020B0004020202020204" pitchFamily="34" charset="0"/>
              <a:sym typeface="Titillium" panose="00000500000000000000" pitchFamily="50" charset="0"/>
            </a:endParaRPr>
          </a:p>
        </p:txBody>
      </p:sp>
      <p:pic>
        <p:nvPicPr>
          <p:cNvPr id="13" name="Picture 12" descr="Text&#10;&#10;Description automatically generated">
            <a:extLst>
              <a:ext uri="{FF2B5EF4-FFF2-40B4-BE49-F238E27FC236}">
                <a16:creationId xmlns:a16="http://schemas.microsoft.com/office/drawing/2014/main" id="{556B8994-8B42-C938-69C0-92C2B87B0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4392" y="78215"/>
            <a:ext cx="2387774" cy="692414"/>
          </a:xfrm>
          <a:prstGeom prst="rect">
            <a:avLst/>
          </a:prstGeom>
        </p:spPr>
      </p:pic>
      <p:sp>
        <p:nvSpPr>
          <p:cNvPr id="2" name="Θέση αριθμού διαφάνειας 1">
            <a:extLst>
              <a:ext uri="{FF2B5EF4-FFF2-40B4-BE49-F238E27FC236}">
                <a16:creationId xmlns:a16="http://schemas.microsoft.com/office/drawing/2014/main" id="{BD1E6CCF-08F6-E8A7-151A-B506B7CA0087}"/>
              </a:ext>
            </a:extLst>
          </p:cNvPr>
          <p:cNvSpPr>
            <a:spLocks noGrp="1"/>
          </p:cNvSpPr>
          <p:nvPr>
            <p:ph type="sldNum" sz="quarter" idx="10"/>
          </p:nvPr>
        </p:nvSpPr>
        <p:spPr>
          <a:xfrm>
            <a:off x="11784632" y="5877272"/>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71012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CB0305-5F1F-43A1-B2C1-813241372343}"/>
              </a:ext>
            </a:extLst>
          </p:cNvPr>
          <p:cNvSpPr txBox="1">
            <a:spLocks/>
          </p:cNvSpPr>
          <p:nvPr/>
        </p:nvSpPr>
        <p:spPr>
          <a:xfrm>
            <a:off x="160555" y="673616"/>
            <a:ext cx="11758482" cy="5380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spcBef>
                <a:spcPts val="300"/>
              </a:spcBef>
              <a:spcAft>
                <a:spcPts val="300"/>
              </a:spcAft>
            </a:pPr>
            <a:r>
              <a:rPr lang="en-US" sz="2400" b="1">
                <a:solidFill>
                  <a:srgbClr val="004393"/>
                </a:solidFill>
                <a:latin typeface="Titillium" panose="00000500000000000000" pitchFamily="50" charset="0"/>
                <a:ea typeface="+mn-ea"/>
                <a:cs typeface="Calibri" panose="020F0502020204030204" pitchFamily="34" charset="0"/>
              </a:rPr>
              <a:t>EIT HUB - RCG’s </a:t>
            </a:r>
            <a:r>
              <a:rPr lang="en-US" sz="2400" b="1">
                <a:solidFill>
                  <a:srgbClr val="004393"/>
                </a:solidFill>
                <a:latin typeface="Titillium" panose="00000500000000000000" pitchFamily="50" charset="0"/>
              </a:rPr>
              <a:t>Role</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defRPr/>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Build a strong and extensive </a:t>
            </a:r>
            <a:r>
              <a:rPr lang="en-US" sz="2200" b="1">
                <a:solidFill>
                  <a:srgbClr val="004393"/>
                </a:solidFill>
                <a:latin typeface="Titillium" panose="00000500000000000000" pitchFamily="50" charset="0"/>
                <a:ea typeface="+mn-ea"/>
                <a:cs typeface="Calibri" panose="020F0502020204030204" pitchFamily="34" charset="0"/>
              </a:rPr>
              <a:t>network within the Greek RM Sector</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 actively participating in the EIT RM activities since 2018 (over 500 contacts from more than 100 organizations)</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defRPr/>
            </a:pPr>
            <a:r>
              <a:rPr lang="en-US" sz="2200" b="1">
                <a:solidFill>
                  <a:srgbClr val="004393"/>
                </a:solidFill>
                <a:latin typeface="Titillium" panose="00000500000000000000" pitchFamily="50" charset="0"/>
                <a:ea typeface="+mn-ea"/>
                <a:cs typeface="Calibri" panose="020F0502020204030204" pitchFamily="34" charset="0"/>
              </a:rPr>
              <a:t>5 Core Partners</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 with NTUA being one of them, and </a:t>
            </a:r>
            <a:r>
              <a:rPr lang="en-US" sz="2200" b="1">
                <a:solidFill>
                  <a:srgbClr val="004393"/>
                </a:solidFill>
                <a:latin typeface="Titillium" panose="00000500000000000000" pitchFamily="50" charset="0"/>
                <a:ea typeface="+mn-ea"/>
                <a:cs typeface="Calibri" panose="020F0502020204030204" pitchFamily="34" charset="0"/>
              </a:rPr>
              <a:t>10 more organizations in lower levels of partnership</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Encourage institutional </a:t>
            </a:r>
            <a:r>
              <a:rPr lang="en-US" sz="2200" b="1">
                <a:solidFill>
                  <a:srgbClr val="004393"/>
                </a:solidFill>
                <a:latin typeface="Titillium" panose="00000500000000000000" pitchFamily="50" charset="0"/>
                <a:ea typeface="+mn-ea"/>
                <a:cs typeface="Calibri" panose="020F0502020204030204" pitchFamily="34" charset="0"/>
              </a:rPr>
              <a:t>interactions between actors</a:t>
            </a:r>
            <a:r>
              <a:rPr lang="en-US" sz="2200">
                <a:latin typeface="Titillium" panose="00000500000000000000" pitchFamily="50" charset="0"/>
                <a:ea typeface="+mn-ea"/>
                <a:cs typeface="Calibri" panose="020F0502020204030204" pitchFamily="34" charset="0"/>
              </a:rPr>
              <a:t> </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belonging to the EIT’s Knowledge Triangle</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r>
              <a:rPr lang="en-US" sz="2200" b="1">
                <a:solidFill>
                  <a:srgbClr val="004393"/>
                </a:solidFill>
                <a:latin typeface="Titillium" panose="00000500000000000000" pitchFamily="50" charset="0"/>
                <a:ea typeface="+mn-ea"/>
                <a:cs typeface="Calibri" panose="020F0502020204030204" pitchFamily="34" charset="0"/>
              </a:rPr>
              <a:t>Support existing and new members </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of the Regional EIT </a:t>
            </a:r>
            <a:r>
              <a:rPr lang="en-US" sz="2200" dirty="0" err="1">
                <a:solidFill>
                  <a:schemeClr val="tx1">
                    <a:lumMod val="85000"/>
                    <a:lumOff val="15000"/>
                  </a:schemeClr>
                </a:solidFill>
                <a:latin typeface="Titillium" panose="00000500000000000000" pitchFamily="50" charset="0"/>
                <a:ea typeface="+mn-ea"/>
                <a:cs typeface="Calibri" panose="020F0502020204030204" pitchFamily="34" charset="0"/>
              </a:rPr>
              <a:t>RawMaterials</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 Community</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Development and implementation of </a:t>
            </a:r>
            <a:r>
              <a:rPr lang="en-US" sz="2200" b="1" dirty="0">
                <a:solidFill>
                  <a:srgbClr val="004393"/>
                </a:solidFill>
                <a:latin typeface="Titillium" panose="00000500000000000000" pitchFamily="50" charset="0"/>
                <a:ea typeface="+mn-ea"/>
                <a:cs typeface="Calibri" panose="020F0502020204030204" pitchFamily="34" charset="0"/>
              </a:rPr>
              <a:t>collaborative innovation and educational initiatives  </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Acting as </a:t>
            </a:r>
            <a:r>
              <a:rPr lang="en-US" sz="2200" b="1">
                <a:solidFill>
                  <a:srgbClr val="004393"/>
                </a:solidFill>
                <a:latin typeface="Titillium" panose="00000500000000000000" pitchFamily="50" charset="0"/>
                <a:ea typeface="+mn-ea"/>
                <a:cs typeface="Calibri" panose="020F0502020204030204" pitchFamily="34" charset="0"/>
              </a:rPr>
              <a:t>EIT RM Ambassador and one-stop-shop for EIT RM </a:t>
            </a:r>
            <a:r>
              <a:rPr lang="en-US" sz="2200" b="1" err="1">
                <a:solidFill>
                  <a:srgbClr val="004393"/>
                </a:solidFill>
                <a:latin typeface="Titillium" panose="00000500000000000000" pitchFamily="50" charset="0"/>
                <a:ea typeface="+mn-ea"/>
                <a:cs typeface="Calibri" panose="020F0502020204030204" pitchFamily="34" charset="0"/>
              </a:rPr>
              <a:t>programme</a:t>
            </a:r>
            <a:r>
              <a:rPr lang="en-US" sz="2200" b="1">
                <a:solidFill>
                  <a:srgbClr val="004393"/>
                </a:solidFill>
                <a:latin typeface="Titillium" panose="00000500000000000000" pitchFamily="50" charset="0"/>
                <a:ea typeface="+mn-ea"/>
                <a:cs typeface="Calibri" panose="020F0502020204030204" pitchFamily="34" charset="0"/>
              </a:rPr>
              <a:t> calls</a:t>
            </a:r>
          </a:p>
          <a:p>
            <a:pPr marL="536575" indent="-354013" algn="just" fontAlgn="auto">
              <a:lnSpc>
                <a:spcPct val="110000"/>
              </a:lnSpc>
              <a:spcBef>
                <a:spcPts val="300"/>
              </a:spcBef>
              <a:spcAft>
                <a:spcPts val="300"/>
              </a:spcAft>
              <a:buClr>
                <a:srgbClr val="6BB745"/>
              </a:buClr>
              <a:buFont typeface="Wingdings" panose="05000000000000000000" pitchFamily="2" charset="2"/>
              <a:buChar char="ü"/>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Support and guidance provided upon agreement for </a:t>
            </a:r>
            <a:r>
              <a:rPr lang="en-US" sz="2200" b="1">
                <a:solidFill>
                  <a:srgbClr val="004393"/>
                </a:solidFill>
                <a:latin typeface="Titillium" panose="00000500000000000000" pitchFamily="50" charset="0"/>
                <a:ea typeface="+mn-ea"/>
                <a:cs typeface="Calibri" panose="020F0502020204030204" pitchFamily="34" charset="0"/>
              </a:rPr>
              <a:t>KAVA project proposal preparation </a:t>
            </a:r>
            <a:r>
              <a:rPr lang="en-US" sz="2200" b="1" dirty="0">
                <a:solidFill>
                  <a:srgbClr val="004393"/>
                </a:solidFill>
                <a:latin typeface="Titillium" panose="00000500000000000000" pitchFamily="50" charset="0"/>
                <a:ea typeface="+mn-ea"/>
                <a:cs typeface="Calibri" panose="020F0502020204030204" pitchFamily="34" charset="0"/>
              </a:rPr>
              <a:t>and implementation</a:t>
            </a:r>
          </a:p>
          <a:p>
            <a:pPr marL="536575" indent="-354013" algn="just" fontAlgn="auto">
              <a:lnSpc>
                <a:spcPct val="110000"/>
              </a:lnSpc>
              <a:spcBef>
                <a:spcPts val="300"/>
              </a:spcBef>
              <a:spcAft>
                <a:spcPts val="300"/>
              </a:spcAft>
              <a:buClr>
                <a:srgbClr val="6BB745"/>
              </a:buClr>
              <a:buFont typeface="Wingdings" panose="05000000000000000000" pitchFamily="2" charset="2"/>
              <a:buChar char="ü"/>
            </a:pP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Support and guidance for </a:t>
            </a:r>
            <a:r>
              <a:rPr lang="en-US" sz="2200" b="1">
                <a:solidFill>
                  <a:srgbClr val="004393"/>
                </a:solidFill>
                <a:latin typeface="Titillium" panose="00000500000000000000" pitchFamily="50" charset="0"/>
                <a:ea typeface="+mn-ea"/>
                <a:cs typeface="Calibri" panose="020F0502020204030204" pitchFamily="34" charset="0"/>
              </a:rPr>
              <a:t>applications for entrepreneurship-related </a:t>
            </a:r>
            <a:r>
              <a:rPr lang="en-US" sz="2200" b="1" err="1">
                <a:solidFill>
                  <a:srgbClr val="004393"/>
                </a:solidFill>
                <a:latin typeface="Titillium" panose="00000500000000000000" pitchFamily="50" charset="0"/>
                <a:ea typeface="+mn-ea"/>
                <a:cs typeface="Calibri" panose="020F0502020204030204" pitchFamily="34" charset="0"/>
              </a:rPr>
              <a:t>programmes</a:t>
            </a:r>
            <a:r>
              <a:rPr lang="en-US" sz="2200" b="1">
                <a:solidFill>
                  <a:srgbClr val="004393"/>
                </a:solidFill>
                <a:latin typeface="Titillium" panose="00000500000000000000" pitchFamily="50" charset="0"/>
                <a:ea typeface="+mn-ea"/>
                <a:cs typeface="Calibri" panose="020F0502020204030204" pitchFamily="34" charset="0"/>
              </a:rPr>
              <a:t> </a:t>
            </a:r>
            <a:r>
              <a:rPr lang="en-US" sz="2200">
                <a:latin typeface="Titillium" panose="00000500000000000000" pitchFamily="50" charset="0"/>
                <a:ea typeface="+mn-ea"/>
                <a:cs typeface="Calibri" panose="020F0502020204030204" pitchFamily="34" charset="0"/>
              </a:rPr>
              <a:t>(</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Accelerator, Booster, </a:t>
            </a:r>
            <a:r>
              <a:rPr lang="en-US" sz="2200" dirty="0" err="1">
                <a:solidFill>
                  <a:schemeClr val="tx1">
                    <a:lumMod val="85000"/>
                    <a:lumOff val="15000"/>
                  </a:schemeClr>
                </a:solidFill>
                <a:latin typeface="Titillium" panose="00000500000000000000" pitchFamily="50" charset="0"/>
                <a:ea typeface="+mn-ea"/>
                <a:cs typeface="Calibri" panose="020F0502020204030204" pitchFamily="34" charset="0"/>
              </a:rPr>
              <a:t>Jumpstarter</a:t>
            </a:r>
            <a:r>
              <a:rPr lang="en-US" sz="2200" dirty="0">
                <a:solidFill>
                  <a:schemeClr val="tx1">
                    <a:lumMod val="85000"/>
                    <a:lumOff val="15000"/>
                  </a:schemeClr>
                </a:solidFill>
                <a:latin typeface="Titillium" panose="00000500000000000000" pitchFamily="50" charset="0"/>
                <a:ea typeface="+mn-ea"/>
                <a:cs typeface="Calibri" panose="020F0502020204030204" pitchFamily="34" charset="0"/>
              </a:rPr>
              <a:t>)</a:t>
            </a: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endParaRPr lang="en-US" sz="2200" dirty="0">
              <a:solidFill>
                <a:schemeClr val="tx1">
                  <a:lumMod val="85000"/>
                  <a:lumOff val="15000"/>
                </a:schemeClr>
              </a:solidFill>
              <a:latin typeface="Titillium" panose="00000500000000000000" pitchFamily="50" charset="0"/>
              <a:ea typeface="+mn-ea"/>
              <a:cs typeface="Calibri" panose="020F0502020204030204" pitchFamily="34" charset="0"/>
            </a:endParaRPr>
          </a:p>
          <a:p>
            <a:pPr marL="342900" indent="-342900" algn="just" fontAlgn="auto">
              <a:lnSpc>
                <a:spcPct val="110000"/>
              </a:lnSpc>
              <a:spcBef>
                <a:spcPts val="300"/>
              </a:spcBef>
              <a:spcAft>
                <a:spcPts val="300"/>
              </a:spcAft>
              <a:buClr>
                <a:srgbClr val="6BB745"/>
              </a:buClr>
              <a:buSzPct val="90000"/>
              <a:buFont typeface="Arial" panose="020B0604020202020204" pitchFamily="34" charset="0"/>
              <a:buChar char="•"/>
            </a:pPr>
            <a:endParaRPr lang="en-US" sz="2200" dirty="0">
              <a:solidFill>
                <a:schemeClr val="tx1">
                  <a:lumMod val="85000"/>
                  <a:lumOff val="15000"/>
                </a:schemeClr>
              </a:solidFill>
              <a:latin typeface="Titillium" panose="00000500000000000000" pitchFamily="50" charset="0"/>
              <a:ea typeface="+mn-ea"/>
              <a:cs typeface="Calibri" panose="020F0502020204030204" pitchFamily="34" charset="0"/>
            </a:endParaRPr>
          </a:p>
          <a:p>
            <a:pPr marL="342900" indent="-342900" fontAlgn="auto">
              <a:lnSpc>
                <a:spcPct val="100000"/>
              </a:lnSpc>
              <a:spcBef>
                <a:spcPts val="0"/>
              </a:spcBef>
              <a:spcAft>
                <a:spcPts val="0"/>
              </a:spcAft>
              <a:buFont typeface="Arial" panose="020B0604020202020204" pitchFamily="34" charset="0"/>
              <a:buChar char="•"/>
              <a:defRPr/>
            </a:pPr>
            <a:endParaRPr lang="en-US" sz="2200">
              <a:latin typeface="Titillium" panose="00000500000000000000" pitchFamily="50" charset="0"/>
              <a:ea typeface="+mn-ea"/>
              <a:cs typeface="Calibri" panose="020F0502020204030204" pitchFamily="34" charset="0"/>
            </a:endParaRPr>
          </a:p>
          <a:p>
            <a:pPr fontAlgn="auto">
              <a:spcBef>
                <a:spcPts val="0"/>
              </a:spcBef>
              <a:spcAft>
                <a:spcPts val="0"/>
              </a:spcAft>
            </a:pPr>
            <a:endParaRPr lang="en-US" sz="2200">
              <a:latin typeface="Titillium" panose="00000500000000000000" pitchFamily="50" charset="0"/>
              <a:ea typeface="+mn-ea"/>
              <a:cs typeface="Calibri" panose="020F0502020204030204" pitchFamily="34" charset="0"/>
            </a:endParaRPr>
          </a:p>
          <a:p>
            <a:pPr fontAlgn="auto">
              <a:spcBef>
                <a:spcPts val="0"/>
              </a:spcBef>
              <a:spcAft>
                <a:spcPts val="0"/>
              </a:spcAft>
            </a:pPr>
            <a:endParaRPr lang="en-US" sz="2200">
              <a:latin typeface="Titillium" panose="00000500000000000000" pitchFamily="50" charset="0"/>
            </a:endParaRPr>
          </a:p>
        </p:txBody>
      </p:sp>
      <p:sp>
        <p:nvSpPr>
          <p:cNvPr id="8" name="Content Placeholder 2">
            <a:extLst>
              <a:ext uri="{FF2B5EF4-FFF2-40B4-BE49-F238E27FC236}">
                <a16:creationId xmlns:a16="http://schemas.microsoft.com/office/drawing/2014/main" id="{7014A0A4-59FB-4775-BE4A-BE61D7F58067}"/>
              </a:ext>
            </a:extLst>
          </p:cNvPr>
          <p:cNvSpPr txBox="1">
            <a:spLocks/>
          </p:cNvSpPr>
          <p:nvPr/>
        </p:nvSpPr>
        <p:spPr>
          <a:xfrm>
            <a:off x="0" y="2537377"/>
            <a:ext cx="10515600" cy="4351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00000"/>
              </a:lnSpc>
              <a:spcBef>
                <a:spcPts val="600"/>
              </a:spcBef>
              <a:spcAft>
                <a:spcPts val="600"/>
              </a:spcAft>
              <a:buFont typeface="Wingdings" panose="05000000000000000000" pitchFamily="2" charset="2"/>
              <a:buChar char="q"/>
              <a:defRPr/>
            </a:pPr>
            <a:endParaRPr lang="en-US" sz="2000">
              <a:solidFill>
                <a:prstClr val="black"/>
              </a:solidFill>
              <a:latin typeface="Titillium" panose="00000500000000000000" pitchFamily="50" charset="0"/>
            </a:endParaRPr>
          </a:p>
          <a:p>
            <a:pPr marL="285750" indent="-285750" fontAlgn="auto">
              <a:spcAft>
                <a:spcPts val="0"/>
              </a:spcAft>
              <a:buFont typeface="Wingdings" panose="05000000000000000000" pitchFamily="2" charset="2"/>
              <a:buChar char="q"/>
            </a:pPr>
            <a:endParaRPr lang="en-US" sz="2000">
              <a:solidFill>
                <a:prstClr val="black"/>
              </a:solidFill>
              <a:latin typeface="Titillium" panose="00000500000000000000" pitchFamily="50" charset="0"/>
            </a:endParaRPr>
          </a:p>
        </p:txBody>
      </p:sp>
      <p:sp>
        <p:nvSpPr>
          <p:cNvPr id="20" name="TextBox 19">
            <a:extLst>
              <a:ext uri="{FF2B5EF4-FFF2-40B4-BE49-F238E27FC236}">
                <a16:creationId xmlns:a16="http://schemas.microsoft.com/office/drawing/2014/main" id="{5FCE5CD0-5F44-7CCC-05A5-2584535563E0}"/>
              </a:ext>
            </a:extLst>
          </p:cNvPr>
          <p:cNvSpPr txBox="1"/>
          <p:nvPr/>
        </p:nvSpPr>
        <p:spPr>
          <a:xfrm>
            <a:off x="0" y="138937"/>
            <a:ext cx="1164607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200" b="1">
                <a:solidFill>
                  <a:srgbClr val="6BB745"/>
                </a:solidFill>
                <a:latin typeface="Titillium" panose="00000500000000000000" pitchFamily="50" charset="0"/>
              </a:rPr>
              <a:t>EIT </a:t>
            </a:r>
            <a:r>
              <a:rPr lang="en-US" sz="3200" b="1" err="1">
                <a:solidFill>
                  <a:srgbClr val="6BB745"/>
                </a:solidFill>
                <a:latin typeface="Titillium" panose="00000500000000000000" pitchFamily="50" charset="0"/>
              </a:rPr>
              <a:t>RawMaterials</a:t>
            </a:r>
            <a:r>
              <a:rPr lang="en-US" sz="3200" b="1">
                <a:solidFill>
                  <a:srgbClr val="6BB745"/>
                </a:solidFill>
                <a:latin typeface="Titillium" panose="00000500000000000000" pitchFamily="50" charset="0"/>
              </a:rPr>
              <a:t> HUB – Regional Center Greece (RCG)</a:t>
            </a:r>
            <a:endPar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endParaRPr>
          </a:p>
        </p:txBody>
      </p:sp>
      <p:pic>
        <p:nvPicPr>
          <p:cNvPr id="21" name="Picture 20" descr="Text&#10;&#10;Description automatically generated">
            <a:extLst>
              <a:ext uri="{FF2B5EF4-FFF2-40B4-BE49-F238E27FC236}">
                <a16:creationId xmlns:a16="http://schemas.microsoft.com/office/drawing/2014/main" id="{E932CCD4-BDFA-B23C-A618-FD8A8A386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4226" y="18915"/>
            <a:ext cx="2387774" cy="692414"/>
          </a:xfrm>
          <a:prstGeom prst="rect">
            <a:avLst/>
          </a:prstGeom>
        </p:spPr>
      </p:pic>
      <p:sp>
        <p:nvSpPr>
          <p:cNvPr id="3" name="Θέση αριθμού διαφάνειας 1">
            <a:extLst>
              <a:ext uri="{FF2B5EF4-FFF2-40B4-BE49-F238E27FC236}">
                <a16:creationId xmlns:a16="http://schemas.microsoft.com/office/drawing/2014/main" id="{6EC648CF-8B57-F079-D1DD-ACEA6DC1DFB1}"/>
              </a:ext>
            </a:extLst>
          </p:cNvPr>
          <p:cNvSpPr>
            <a:spLocks noGrp="1"/>
          </p:cNvSpPr>
          <p:nvPr>
            <p:ph type="sldNum" sz="quarter" idx="10"/>
          </p:nvPr>
        </p:nvSpPr>
        <p:spPr>
          <a:xfrm>
            <a:off x="11807492" y="5805264"/>
            <a:ext cx="258762" cy="249238"/>
          </a:xfrm>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D33C710C-3BCC-4AAD-BFFD-629BE3E75EF1}" type="slidenum">
              <a:rPr kumimoji="0" lang="en-US" altLang="en-US" sz="1200" b="0" i="0" u="none" strike="noStrike" kern="1200" cap="none" spc="0" normalizeH="0" baseline="0" noProof="0" smtClean="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888888"/>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83684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014A0A4-59FB-4775-BE4A-BE61D7F58067}"/>
              </a:ext>
            </a:extLst>
          </p:cNvPr>
          <p:cNvSpPr txBox="1">
            <a:spLocks/>
          </p:cNvSpPr>
          <p:nvPr/>
        </p:nvSpPr>
        <p:spPr>
          <a:xfrm>
            <a:off x="282575" y="2741544"/>
            <a:ext cx="10515600" cy="4351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00000"/>
              </a:lnSpc>
              <a:spcBef>
                <a:spcPts val="600"/>
              </a:spcBef>
              <a:spcAft>
                <a:spcPts val="600"/>
              </a:spcAft>
              <a:buFont typeface="Wingdings" panose="05000000000000000000" pitchFamily="2" charset="2"/>
              <a:buChar char="q"/>
              <a:defRPr/>
            </a:pPr>
            <a:endParaRPr lang="en-US" sz="2000">
              <a:solidFill>
                <a:prstClr val="black"/>
              </a:solidFill>
              <a:latin typeface="Titillium" panose="00000500000000000000" pitchFamily="50" charset="0"/>
            </a:endParaRPr>
          </a:p>
          <a:p>
            <a:pPr marL="285750" indent="-285750" fontAlgn="auto">
              <a:spcAft>
                <a:spcPts val="0"/>
              </a:spcAft>
              <a:buFont typeface="Wingdings" panose="05000000000000000000" pitchFamily="2" charset="2"/>
              <a:buChar char="q"/>
            </a:pPr>
            <a:endParaRPr lang="en-US" sz="2000">
              <a:solidFill>
                <a:prstClr val="black"/>
              </a:solidFill>
              <a:latin typeface="Titillium" panose="00000500000000000000" pitchFamily="50" charset="0"/>
            </a:endParaRPr>
          </a:p>
        </p:txBody>
      </p:sp>
      <p:sp>
        <p:nvSpPr>
          <p:cNvPr id="17" name="TextBox 16">
            <a:extLst>
              <a:ext uri="{FF2B5EF4-FFF2-40B4-BE49-F238E27FC236}">
                <a16:creationId xmlns:a16="http://schemas.microsoft.com/office/drawing/2014/main" id="{1D4BA4D7-B711-26A9-B3AB-791DF42D0A5F}"/>
              </a:ext>
            </a:extLst>
          </p:cNvPr>
          <p:cNvSpPr txBox="1"/>
          <p:nvPr/>
        </p:nvSpPr>
        <p:spPr>
          <a:xfrm>
            <a:off x="282575" y="688181"/>
            <a:ext cx="11729591" cy="1828065"/>
          </a:xfrm>
          <a:prstGeom prst="rect">
            <a:avLst/>
          </a:prstGeom>
          <a:noFill/>
        </p:spPr>
        <p:txBody>
          <a:bodyPr wrap="square">
            <a:spAutoFit/>
          </a:bodyPr>
          <a:lstStyle/>
          <a:p>
            <a:pPr algn="just" defTabSz="685800">
              <a:lnSpc>
                <a:spcPct val="110000"/>
              </a:lnSpc>
              <a:spcBef>
                <a:spcPts val="300"/>
              </a:spcBef>
              <a:spcAft>
                <a:spcPts val="300"/>
              </a:spcAft>
              <a:buClr>
                <a:srgbClr val="6BBC46"/>
              </a:buClr>
            </a:pPr>
            <a:r>
              <a:rPr lang="en-US" altLang="en-US" sz="2400" b="1">
                <a:solidFill>
                  <a:srgbClr val="004393"/>
                </a:solidFill>
                <a:latin typeface="Titillium" panose="00000500000000000000" pitchFamily="50" charset="0"/>
                <a:sym typeface="Titillium" panose="00000500000000000000" pitchFamily="50" charset="0"/>
              </a:rPr>
              <a:t>EIT RM HUB – RCG’s activities so far:</a:t>
            </a:r>
          </a:p>
          <a:p>
            <a:pPr marL="285750" indent="-285750" algn="just" defTabSz="685800">
              <a:lnSpc>
                <a:spcPct val="110000"/>
              </a:lnSpc>
              <a:spcBef>
                <a:spcPts val="300"/>
              </a:spcBef>
              <a:spcAft>
                <a:spcPts val="300"/>
              </a:spcAft>
              <a:buClr>
                <a:srgbClr val="6BBC46"/>
              </a:buClr>
              <a:buFont typeface="Wingdings" panose="05000000000000000000" pitchFamily="2" charset="2"/>
              <a:buChar char="§"/>
            </a:pPr>
            <a:r>
              <a:rPr lang="en-US" altLang="en-US" sz="2200" dirty="0">
                <a:solidFill>
                  <a:schemeClr val="tx1"/>
                </a:solidFill>
                <a:latin typeface="Titillium" panose="00000500000000000000" pitchFamily="50" charset="0"/>
                <a:sym typeface="Titillium" panose="00000500000000000000" pitchFamily="50" charset="0"/>
              </a:rPr>
              <a:t>8 Greek Raw Materials Community Dialogues</a:t>
            </a:r>
          </a:p>
          <a:p>
            <a:pPr marL="285750" indent="-285750" algn="just" defTabSz="685800">
              <a:lnSpc>
                <a:spcPct val="110000"/>
              </a:lnSpc>
              <a:spcBef>
                <a:spcPts val="300"/>
              </a:spcBef>
              <a:spcAft>
                <a:spcPts val="300"/>
              </a:spcAft>
              <a:buClr>
                <a:srgbClr val="6BBC46"/>
              </a:buClr>
              <a:buFont typeface="Wingdings" panose="05000000000000000000" pitchFamily="2" charset="2"/>
              <a:buChar char="§"/>
            </a:pPr>
            <a:r>
              <a:rPr lang="en-US" altLang="en-US" sz="2200" dirty="0">
                <a:solidFill>
                  <a:schemeClr val="tx1"/>
                </a:solidFill>
                <a:latin typeface="Titillium" panose="00000500000000000000" pitchFamily="50" charset="0"/>
                <a:sym typeface="Titillium" panose="00000500000000000000" pitchFamily="50" charset="0"/>
              </a:rPr>
              <a:t>Informative events and workshops (entrepreneurship, education, wider society learning)</a:t>
            </a:r>
          </a:p>
          <a:p>
            <a:pPr marL="285750" indent="-285750" algn="just" defTabSz="685800">
              <a:lnSpc>
                <a:spcPct val="110000"/>
              </a:lnSpc>
              <a:spcBef>
                <a:spcPts val="300"/>
              </a:spcBef>
              <a:spcAft>
                <a:spcPts val="300"/>
              </a:spcAft>
              <a:buClr>
                <a:srgbClr val="6BBC46"/>
              </a:buClr>
              <a:buFont typeface="Wingdings" panose="05000000000000000000" pitchFamily="2" charset="2"/>
              <a:buChar char="§"/>
            </a:pPr>
            <a:r>
              <a:rPr lang="en-US" altLang="en-US" sz="2200" dirty="0">
                <a:solidFill>
                  <a:schemeClr val="tx1"/>
                </a:solidFill>
                <a:latin typeface="Titillium" panose="00000500000000000000" pitchFamily="50" charset="0"/>
                <a:sym typeface="Titillium" panose="00000500000000000000" pitchFamily="50" charset="0"/>
              </a:rPr>
              <a:t>Representation in major RM sector events in the EU and the ESEE region (Greece, Cyprus, Balkans)</a:t>
            </a:r>
          </a:p>
        </p:txBody>
      </p:sp>
      <p:sp>
        <p:nvSpPr>
          <p:cNvPr id="20" name="TextBox 19">
            <a:extLst>
              <a:ext uri="{FF2B5EF4-FFF2-40B4-BE49-F238E27FC236}">
                <a16:creationId xmlns:a16="http://schemas.microsoft.com/office/drawing/2014/main" id="{5FCE5CD0-5F44-7CCC-05A5-2584535563E0}"/>
              </a:ext>
            </a:extLst>
          </p:cNvPr>
          <p:cNvSpPr txBox="1"/>
          <p:nvPr/>
        </p:nvSpPr>
        <p:spPr>
          <a:xfrm>
            <a:off x="263352" y="116632"/>
            <a:ext cx="1164607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200" b="1">
                <a:solidFill>
                  <a:srgbClr val="6BB745"/>
                </a:solidFill>
                <a:latin typeface="Titillium" panose="00000500000000000000" pitchFamily="50" charset="0"/>
              </a:rPr>
              <a:t>EIT </a:t>
            </a:r>
            <a:r>
              <a:rPr lang="en-US" sz="3200" b="1" err="1">
                <a:solidFill>
                  <a:srgbClr val="6BB745"/>
                </a:solidFill>
                <a:latin typeface="Titillium" panose="00000500000000000000" pitchFamily="50" charset="0"/>
              </a:rPr>
              <a:t>RawMaterials</a:t>
            </a:r>
            <a:r>
              <a:rPr lang="en-US" sz="3200" b="1">
                <a:solidFill>
                  <a:srgbClr val="6BB745"/>
                </a:solidFill>
                <a:latin typeface="Titillium" panose="00000500000000000000" pitchFamily="50" charset="0"/>
              </a:rPr>
              <a:t> HUB – Regional Center Greece (RCG)</a:t>
            </a:r>
            <a:endParaRPr kumimoji="0" lang="en-US" sz="3200" b="1" i="0" u="none" strike="noStrike" kern="1200" cap="none" spc="0" normalizeH="0" baseline="0" noProof="0">
              <a:ln>
                <a:noFill/>
              </a:ln>
              <a:solidFill>
                <a:srgbClr val="6BB745"/>
              </a:solidFill>
              <a:effectLst/>
              <a:uLnTx/>
              <a:uFillTx/>
              <a:latin typeface="Titillium" panose="00000500000000000000" pitchFamily="50" charset="0"/>
              <a:ea typeface="+mn-ea"/>
              <a:cs typeface="Calibri" panose="020F0502020204030204" pitchFamily="34" charset="0"/>
              <a:sym typeface="Calibri" panose="020F0502020204030204" pitchFamily="34" charset="0"/>
            </a:endParaRPr>
          </a:p>
        </p:txBody>
      </p:sp>
      <p:pic>
        <p:nvPicPr>
          <p:cNvPr id="21" name="Picture 20" descr="Text&#10;&#10;Description automatically generated">
            <a:extLst>
              <a:ext uri="{FF2B5EF4-FFF2-40B4-BE49-F238E27FC236}">
                <a16:creationId xmlns:a16="http://schemas.microsoft.com/office/drawing/2014/main" id="{E932CCD4-BDFA-B23C-A618-FD8A8A386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4392" y="78215"/>
            <a:ext cx="2387774" cy="692414"/>
          </a:xfrm>
          <a:prstGeom prst="rect">
            <a:avLst/>
          </a:prstGeom>
        </p:spPr>
      </p:pic>
      <p:pic>
        <p:nvPicPr>
          <p:cNvPr id="4" name="Picture 3" descr="A group of banners in a room&#10;&#10;Description automatically generated">
            <a:extLst>
              <a:ext uri="{FF2B5EF4-FFF2-40B4-BE49-F238E27FC236}">
                <a16:creationId xmlns:a16="http://schemas.microsoft.com/office/drawing/2014/main" id="{4C2F9A88-104C-FFF0-2FB6-6446CD0BFD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3701" y="2741545"/>
            <a:ext cx="2740320" cy="2574698"/>
          </a:xfrm>
          <a:prstGeom prst="round2DiagRect">
            <a:avLst>
              <a:gd name="adj1" fmla="val 20823"/>
              <a:gd name="adj2" fmla="val 0"/>
            </a:avLst>
          </a:prstGeom>
          <a:ln w="88900" cap="sq">
            <a:noFill/>
            <a:miter lim="800000"/>
          </a:ln>
          <a:effectLst>
            <a:outerShdw blurRad="254000" algn="tl" rotWithShape="0">
              <a:srgbClr val="000000">
                <a:alpha val="43000"/>
              </a:srgbClr>
            </a:outerShdw>
          </a:effectLst>
        </p:spPr>
      </p:pic>
      <p:pic>
        <p:nvPicPr>
          <p:cNvPr id="11" name="Picture 10" descr="A person and person standing next to a table with a computer&#10;&#10;Description automatically generated">
            <a:extLst>
              <a:ext uri="{FF2B5EF4-FFF2-40B4-BE49-F238E27FC236}">
                <a16:creationId xmlns:a16="http://schemas.microsoft.com/office/drawing/2014/main" id="{4B9ADA0B-3F97-E6BF-5763-6C738BC86B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89"/>
          <a:stretch/>
        </p:blipFill>
        <p:spPr>
          <a:xfrm>
            <a:off x="938025" y="2741544"/>
            <a:ext cx="2693248" cy="2574699"/>
          </a:xfrm>
          <a:prstGeom prst="round2DiagRect">
            <a:avLst>
              <a:gd name="adj1" fmla="val 20445"/>
              <a:gd name="adj2" fmla="val 0"/>
            </a:avLst>
          </a:prstGeom>
          <a:ln w="88900" cap="sq">
            <a:no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E0428235-37E1-3F5D-EDAF-27FAECC36D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42435" y="2855423"/>
            <a:ext cx="4069829" cy="2300234"/>
          </a:xfrm>
          <a:prstGeom prst="round2DiagRect">
            <a:avLst>
              <a:gd name="adj1" fmla="val 24279"/>
              <a:gd name="adj2" fmla="val 0"/>
            </a:avLst>
          </a:prstGeom>
          <a:ln w="88900" cap="sq">
            <a:noFill/>
            <a:miter lim="800000"/>
          </a:ln>
          <a:effectLst>
            <a:outerShdw blurRad="254000" algn="tl" rotWithShape="0">
              <a:srgbClr val="000000">
                <a:alpha val="43000"/>
              </a:srgbClr>
            </a:outerShdw>
          </a:effectLst>
        </p:spPr>
      </p:pic>
      <p:sp>
        <p:nvSpPr>
          <p:cNvPr id="22" name="Rectangle 21">
            <a:extLst>
              <a:ext uri="{FF2B5EF4-FFF2-40B4-BE49-F238E27FC236}">
                <a16:creationId xmlns:a16="http://schemas.microsoft.com/office/drawing/2014/main" id="{78A078EF-60D0-B84B-44E9-BBC249F86D2B}"/>
              </a:ext>
            </a:extLst>
          </p:cNvPr>
          <p:cNvSpPr/>
          <p:nvPr/>
        </p:nvSpPr>
        <p:spPr bwMode="auto">
          <a:xfrm>
            <a:off x="1240005" y="5379870"/>
            <a:ext cx="2140287" cy="646331"/>
          </a:xfrm>
          <a:prstGeom prst="rect">
            <a:avLst/>
          </a:prstGeom>
          <a:no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en-US" b="1" i="1">
                <a:solidFill>
                  <a:srgbClr val="004393"/>
                </a:solidFill>
                <a:latin typeface="Titillium" panose="00000500000000000000"/>
              </a:rPr>
              <a:t>NTUA Researcher’s Night 2023</a:t>
            </a:r>
            <a:endParaRPr kumimoji="0" lang="el-GR" b="1" i="1" u="none" strike="noStrike" cap="none" normalizeH="0" baseline="0">
              <a:ln>
                <a:noFill/>
              </a:ln>
              <a:solidFill>
                <a:srgbClr val="004393"/>
              </a:solidFill>
              <a:effectLst/>
              <a:sym typeface="Calibri" panose="020F0502020204030204" pitchFamily="34" charset="0"/>
            </a:endParaRPr>
          </a:p>
        </p:txBody>
      </p:sp>
      <p:sp>
        <p:nvSpPr>
          <p:cNvPr id="23" name="Rectangle 22">
            <a:extLst>
              <a:ext uri="{FF2B5EF4-FFF2-40B4-BE49-F238E27FC236}">
                <a16:creationId xmlns:a16="http://schemas.microsoft.com/office/drawing/2014/main" id="{2E9A08D5-C3CC-0661-1FAA-43724C40992B}"/>
              </a:ext>
            </a:extLst>
          </p:cNvPr>
          <p:cNvSpPr/>
          <p:nvPr/>
        </p:nvSpPr>
        <p:spPr bwMode="auto">
          <a:xfrm>
            <a:off x="4763718" y="5379869"/>
            <a:ext cx="2140287" cy="646331"/>
          </a:xfrm>
          <a:prstGeom prst="rect">
            <a:avLst/>
          </a:prstGeom>
          <a:no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en-US" b="1" i="1">
                <a:solidFill>
                  <a:srgbClr val="004393"/>
                </a:solidFill>
                <a:latin typeface="Titillium" panose="00000500000000000000"/>
              </a:rPr>
              <a:t>NTUA </a:t>
            </a:r>
            <a:r>
              <a:rPr lang="en-US" b="1" i="1" err="1">
                <a:solidFill>
                  <a:srgbClr val="004393"/>
                </a:solidFill>
                <a:latin typeface="Titillium" panose="00000500000000000000"/>
              </a:rPr>
              <a:t>UNIque</a:t>
            </a:r>
            <a:r>
              <a:rPr lang="en-US" b="1" i="1">
                <a:solidFill>
                  <a:srgbClr val="004393"/>
                </a:solidFill>
                <a:latin typeface="Titillium" panose="00000500000000000000"/>
              </a:rPr>
              <a:t> Days 2023</a:t>
            </a:r>
            <a:endParaRPr kumimoji="0" lang="el-GR" b="1" i="1" u="none" strike="noStrike" cap="none" normalizeH="0" baseline="0">
              <a:ln>
                <a:noFill/>
              </a:ln>
              <a:solidFill>
                <a:srgbClr val="004393"/>
              </a:solidFill>
              <a:effectLst/>
              <a:sym typeface="Calibri" panose="020F0502020204030204" pitchFamily="34" charset="0"/>
            </a:endParaRPr>
          </a:p>
        </p:txBody>
      </p:sp>
      <p:sp>
        <p:nvSpPr>
          <p:cNvPr id="24" name="Rectangle 23">
            <a:extLst>
              <a:ext uri="{FF2B5EF4-FFF2-40B4-BE49-F238E27FC236}">
                <a16:creationId xmlns:a16="http://schemas.microsoft.com/office/drawing/2014/main" id="{7EC94B48-DDC9-E261-C037-F4B41D541BC6}"/>
              </a:ext>
            </a:extLst>
          </p:cNvPr>
          <p:cNvSpPr/>
          <p:nvPr/>
        </p:nvSpPr>
        <p:spPr bwMode="auto">
          <a:xfrm>
            <a:off x="8568862" y="5269536"/>
            <a:ext cx="2416977" cy="646331"/>
          </a:xfrm>
          <a:prstGeom prst="rect">
            <a:avLst/>
          </a:prstGeom>
          <a:no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lang="en-US" b="1" i="1">
                <a:solidFill>
                  <a:srgbClr val="004393"/>
                </a:solidFill>
                <a:latin typeface="Titillium" panose="00000500000000000000"/>
              </a:rPr>
              <a:t>8</a:t>
            </a:r>
            <a:r>
              <a:rPr lang="en-US" b="1" i="1" baseline="30000">
                <a:solidFill>
                  <a:srgbClr val="004393"/>
                </a:solidFill>
                <a:latin typeface="Titillium" panose="00000500000000000000"/>
              </a:rPr>
              <a:t>th</a:t>
            </a:r>
            <a:r>
              <a:rPr lang="en-US" b="1" i="1">
                <a:solidFill>
                  <a:srgbClr val="004393"/>
                </a:solidFill>
                <a:latin typeface="Titillium" panose="00000500000000000000"/>
              </a:rPr>
              <a:t> Greek Raw Materials Community Dialogue</a:t>
            </a:r>
            <a:endParaRPr kumimoji="0" lang="el-GR" b="1" i="1" u="none" strike="noStrike" cap="none" normalizeH="0" baseline="0">
              <a:ln>
                <a:noFill/>
              </a:ln>
              <a:solidFill>
                <a:srgbClr val="004393"/>
              </a:solidFill>
              <a:effectLst/>
              <a:sym typeface="Calibri" panose="020F0502020204030204" pitchFamily="34" charset="0"/>
            </a:endParaRPr>
          </a:p>
        </p:txBody>
      </p:sp>
      <p:sp>
        <p:nvSpPr>
          <p:cNvPr id="3" name="Θέση αριθμού διαφάνειας 1">
            <a:extLst>
              <a:ext uri="{FF2B5EF4-FFF2-40B4-BE49-F238E27FC236}">
                <a16:creationId xmlns:a16="http://schemas.microsoft.com/office/drawing/2014/main" id="{11B6A471-ADC0-3C3D-8C99-BFA2E3C8F1E1}"/>
              </a:ext>
            </a:extLst>
          </p:cNvPr>
          <p:cNvSpPr txBox="1">
            <a:spLocks/>
          </p:cNvSpPr>
          <p:nvPr/>
        </p:nvSpPr>
        <p:spPr bwMode="auto">
          <a:xfrm>
            <a:off x="11784632" y="587727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rtl="0" eaLnBrk="1" fontAlgn="base" hangingPunct="0">
              <a:spcBef>
                <a:spcPct val="0"/>
              </a:spcBef>
              <a:spcAft>
                <a:spcPct val="0"/>
              </a:spcAft>
              <a:defRPr sz="1200" kern="1200">
                <a:solidFill>
                  <a:srgbClr val="888888"/>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defRPr/>
            </a:pPr>
            <a:fld id="{D33C710C-3BCC-4AAD-BFFD-629BE3E75EF1}" type="slidenum">
              <a:rPr lang="en-US" altLang="en-US" smtClean="0"/>
              <a:pPr>
                <a:defRPr/>
              </a:pPr>
              <a:t>53</a:t>
            </a:fld>
            <a:endParaRPr lang="en-US" altLang="en-US"/>
          </a:p>
        </p:txBody>
      </p:sp>
    </p:spTree>
    <p:extLst>
      <p:ext uri="{BB962C8B-B14F-4D97-AF65-F5344CB8AC3E}">
        <p14:creationId xmlns:p14="http://schemas.microsoft.com/office/powerpoint/2010/main" val="2704998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iece of silver metal&#10;&#10;Description automatically generated">
            <a:extLst>
              <a:ext uri="{FF2B5EF4-FFF2-40B4-BE49-F238E27FC236}">
                <a16:creationId xmlns:a16="http://schemas.microsoft.com/office/drawing/2014/main" id="{4079E27B-56EC-B3A1-9C10-DCC13EF7CA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Slide Number Placeholder 2">
            <a:extLst>
              <a:ext uri="{FF2B5EF4-FFF2-40B4-BE49-F238E27FC236}">
                <a16:creationId xmlns:a16="http://schemas.microsoft.com/office/drawing/2014/main" id="{928DAE58-4F66-CDFC-E544-8623295EB54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3D32B-9EE4-634E-8394-5B7C42BAEC12}" type="slidenum">
              <a:rPr kumimoji="0" lang="en-US" sz="1200" b="0" i="0" u="none" strike="noStrike" kern="1200" cap="none" spc="0" normalizeH="0" baseline="0" noProof="0" smtClean="0">
                <a:ln>
                  <a:noFill/>
                </a:ln>
                <a:solidFill>
                  <a:srgbClr val="034EA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34EA2"/>
              </a:solidFill>
              <a:effectLst/>
              <a:uLnTx/>
              <a:uFillTx/>
              <a:latin typeface="Calibri"/>
              <a:ea typeface="+mn-ea"/>
              <a:cs typeface="+mn-cs"/>
            </a:endParaRPr>
          </a:p>
        </p:txBody>
      </p:sp>
      <p:sp>
        <p:nvSpPr>
          <p:cNvPr id="6" name="TextBox 5">
            <a:extLst>
              <a:ext uri="{FF2B5EF4-FFF2-40B4-BE49-F238E27FC236}">
                <a16:creationId xmlns:a16="http://schemas.microsoft.com/office/drawing/2014/main" id="{F2F62CEE-E350-B065-2F38-4A4CB4CA5CE2}"/>
              </a:ext>
            </a:extLst>
          </p:cNvPr>
          <p:cNvSpPr txBox="1"/>
          <p:nvPr/>
        </p:nvSpPr>
        <p:spPr>
          <a:xfrm>
            <a:off x="406731" y="2060848"/>
            <a:ext cx="5618664" cy="1938992"/>
          </a:xfrm>
          <a:prstGeom prst="rect">
            <a:avLst/>
          </a:prstGeom>
          <a:noFill/>
        </p:spPr>
        <p:txBody>
          <a:bodyPr wrap="square" lIns="0" rtlCol="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EIT RawMaterials Call</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for KAVA Projects 12</a:t>
            </a:r>
          </a:p>
          <a:p>
            <a:pPr marL="0" marR="0" lvl="0" indent="0" algn="l" defTabSz="914400" rtl="0" eaLnBrk="1" fontAlgn="auto" latinLnBrk="0" hangingPunct="1">
              <a:lnSpc>
                <a:spcPts val="4800"/>
              </a:lnSpc>
              <a:spcBef>
                <a:spcPts val="0"/>
              </a:spcBef>
              <a:spcAft>
                <a:spcPts val="0"/>
              </a:spcAft>
              <a:buClrTx/>
              <a:buSzTx/>
              <a:buFontTx/>
              <a:buNone/>
              <a:tabLst/>
              <a:defRPr/>
            </a:pPr>
            <a:r>
              <a:rPr lang="en-US" sz="4400">
                <a:solidFill>
                  <a:srgbClr val="FFFFFF"/>
                </a:solidFill>
                <a:latin typeface="Calibri Light" panose="020F0302020204030204" pitchFamily="34" charset="0"/>
                <a:cs typeface="Calibri Light" panose="020F0302020204030204" pitchFamily="34" charset="0"/>
              </a:rPr>
              <a:t>Webinar</a:t>
            </a:r>
            <a:endParaRPr kumimoji="0" lang="en-US" sz="4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 name="Θέση κειμένου 2">
            <a:extLst>
              <a:ext uri="{FF2B5EF4-FFF2-40B4-BE49-F238E27FC236}">
                <a16:creationId xmlns:a16="http://schemas.microsoft.com/office/drawing/2014/main" id="{0216E248-B25B-B99F-C90C-D307E39876BC}"/>
              </a:ext>
            </a:extLst>
          </p:cNvPr>
          <p:cNvSpPr txBox="1">
            <a:spLocks/>
          </p:cNvSpPr>
          <p:nvPr/>
        </p:nvSpPr>
        <p:spPr>
          <a:xfrm>
            <a:off x="406731" y="4149481"/>
            <a:ext cx="5399669" cy="913919"/>
          </a:xfrm>
          <a:prstGeom prst="rect">
            <a:avLst/>
          </a:prstGeom>
        </p:spPr>
        <p:txBody>
          <a:bodyPr anchor="ctr"/>
          <a:lst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solidFill>
                  <a:schemeClr val="bg1"/>
                </a:solidFill>
                <a:latin typeface="Titillium" panose="00000500000000000000" pitchFamily="50" charset="0"/>
              </a:rPr>
              <a:t>THURSDAY 21 DECEMBER 2023, 12:00-13:15 CET</a:t>
            </a:r>
          </a:p>
          <a:p>
            <a:pPr fontAlgn="auto"/>
            <a:r>
              <a:rPr lang="en-US">
                <a:solidFill>
                  <a:schemeClr val="bg1"/>
                </a:solidFill>
                <a:latin typeface="Titillium" panose="00000500000000000000" pitchFamily="50" charset="0"/>
              </a:rPr>
              <a:t>MS TEAMS</a:t>
            </a:r>
          </a:p>
          <a:p>
            <a:pPr fontAlgn="auto"/>
            <a:r>
              <a:rPr lang="en-US">
                <a:solidFill>
                  <a:schemeClr val="bg1"/>
                </a:solidFill>
                <a:latin typeface="Titillium" panose="00000500000000000000" pitchFamily="50" charset="0"/>
              </a:rPr>
              <a:t>REGISTRATIONS: </a:t>
            </a:r>
            <a:r>
              <a:rPr lang="en-US">
                <a:solidFill>
                  <a:srgbClr val="6BB745"/>
                </a:solidFill>
                <a:latin typeface="Titillium" panose="00000500000000000000" pitchFamily="50" charset="0"/>
                <a:hlinkClick r:id="rId4">
                  <a:extLst>
                    <a:ext uri="{A12FA001-AC4F-418D-AE19-62706E023703}">
                      <ahyp:hlinkClr xmlns:ahyp="http://schemas.microsoft.com/office/drawing/2018/hyperlinkcolor" val="tx"/>
                    </a:ext>
                  </a:extLst>
                </a:hlinkClick>
              </a:rPr>
              <a:t>here</a:t>
            </a:r>
            <a:endParaRPr lang="en-US">
              <a:solidFill>
                <a:srgbClr val="6BB745"/>
              </a:solidFill>
            </a:endParaRPr>
          </a:p>
        </p:txBody>
      </p:sp>
    </p:spTree>
    <p:extLst>
      <p:ext uri="{BB962C8B-B14F-4D97-AF65-F5344CB8AC3E}">
        <p14:creationId xmlns:p14="http://schemas.microsoft.com/office/powerpoint/2010/main" val="314837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24B6C0E-A821-496D-B0BC-7C0E332FFA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0656" y="113666"/>
            <a:ext cx="3240000" cy="939545"/>
          </a:xfrm>
          <a:prstGeom prst="rect">
            <a:avLst/>
          </a:prstGeom>
        </p:spPr>
      </p:pic>
      <p:sp>
        <p:nvSpPr>
          <p:cNvPr id="8" name="Title 1">
            <a:extLst>
              <a:ext uri="{FF2B5EF4-FFF2-40B4-BE49-F238E27FC236}">
                <a16:creationId xmlns:a16="http://schemas.microsoft.com/office/drawing/2014/main" id="{CBBF4F17-CA63-490B-A400-15F54C992122}"/>
              </a:ext>
            </a:extLst>
          </p:cNvPr>
          <p:cNvSpPr txBox="1">
            <a:spLocks/>
          </p:cNvSpPr>
          <p:nvPr/>
        </p:nvSpPr>
        <p:spPr>
          <a:xfrm>
            <a:off x="191344" y="390280"/>
            <a:ext cx="10515600" cy="5905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3200" b="1">
                <a:solidFill>
                  <a:srgbClr val="6BB745"/>
                </a:solidFill>
                <a:latin typeface="Titillium" panose="00000500000000000000" pitchFamily="50" charset="0"/>
                <a:ea typeface="+mn-ea"/>
                <a:cs typeface="Calibri" panose="020F0502020204030204" pitchFamily="34" charset="0"/>
              </a:rPr>
              <a:t>Connect with us!</a:t>
            </a:r>
            <a:endParaRPr lang="en-US" sz="3200" b="1" i="1">
              <a:solidFill>
                <a:srgbClr val="4472C4">
                  <a:lumMod val="75000"/>
                </a:srgbClr>
              </a:solidFill>
              <a:latin typeface="Titillium" panose="00000500000000000000" pitchFamily="50" charset="0"/>
            </a:endParaRPr>
          </a:p>
        </p:txBody>
      </p:sp>
      <p:sp>
        <p:nvSpPr>
          <p:cNvPr id="3" name="Θέση αριθμού διαφάνειας 2">
            <a:extLst>
              <a:ext uri="{FF2B5EF4-FFF2-40B4-BE49-F238E27FC236}">
                <a16:creationId xmlns:a16="http://schemas.microsoft.com/office/drawing/2014/main" id="{BE264E49-10A2-FD94-8CDF-2A0938A9A92C}"/>
              </a:ext>
            </a:extLst>
          </p:cNvPr>
          <p:cNvSpPr>
            <a:spLocks noGrp="1"/>
          </p:cNvSpPr>
          <p:nvPr>
            <p:ph type="sldNum" sz="quarter" idx="10"/>
          </p:nvPr>
        </p:nvSpPr>
        <p:spPr/>
        <p:txBody>
          <a:bodyPr/>
          <a:lstStyle/>
          <a:p>
            <a:pPr>
              <a:defRPr/>
            </a:pPr>
            <a:fld id="{D33C710C-3BCC-4AAD-BFFD-629BE3E75EF1}" type="slidenum">
              <a:rPr lang="en-US" altLang="en-US" smtClean="0"/>
              <a:pPr>
                <a:defRPr/>
              </a:pPr>
              <a:t>55</a:t>
            </a:fld>
            <a:endParaRPr lang="en-US" altLang="en-US"/>
          </a:p>
        </p:txBody>
      </p:sp>
      <p:grpSp>
        <p:nvGrpSpPr>
          <p:cNvPr id="6" name="Ομάδα 5">
            <a:extLst>
              <a:ext uri="{FF2B5EF4-FFF2-40B4-BE49-F238E27FC236}">
                <a16:creationId xmlns:a16="http://schemas.microsoft.com/office/drawing/2014/main" id="{090949E8-3148-4CEE-ADF4-628A931D2CA3}"/>
              </a:ext>
            </a:extLst>
          </p:cNvPr>
          <p:cNvGrpSpPr/>
          <p:nvPr/>
        </p:nvGrpSpPr>
        <p:grpSpPr>
          <a:xfrm>
            <a:off x="864379" y="1627079"/>
            <a:ext cx="5114812" cy="1589680"/>
            <a:chOff x="864379" y="581775"/>
            <a:chExt cx="5114812" cy="1589680"/>
          </a:xfrm>
        </p:grpSpPr>
        <p:grpSp>
          <p:nvGrpSpPr>
            <p:cNvPr id="24" name="Ομάδα 23">
              <a:extLst>
                <a:ext uri="{FF2B5EF4-FFF2-40B4-BE49-F238E27FC236}">
                  <a16:creationId xmlns:a16="http://schemas.microsoft.com/office/drawing/2014/main" id="{95B1BA53-038B-27BE-6ABA-FE14DFD9D4DF}"/>
                </a:ext>
              </a:extLst>
            </p:cNvPr>
            <p:cNvGrpSpPr/>
            <p:nvPr/>
          </p:nvGrpSpPr>
          <p:grpSpPr>
            <a:xfrm>
              <a:off x="864379" y="581775"/>
              <a:ext cx="5114812" cy="914400"/>
              <a:chOff x="7047814" y="1961976"/>
              <a:chExt cx="5114812" cy="914400"/>
            </a:xfrm>
          </p:grpSpPr>
          <p:pic>
            <p:nvPicPr>
              <p:cNvPr id="5" name="Γραφικό 4" descr="Internet περίγραμμα">
                <a:extLst>
                  <a:ext uri="{FF2B5EF4-FFF2-40B4-BE49-F238E27FC236}">
                    <a16:creationId xmlns:a16="http://schemas.microsoft.com/office/drawing/2014/main" id="{9D43B591-C916-AE60-77C6-B63E4DD0E1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47814" y="1961976"/>
                <a:ext cx="914400" cy="914400"/>
              </a:xfrm>
              <a:prstGeom prst="rect">
                <a:avLst/>
              </a:prstGeom>
            </p:spPr>
          </p:pic>
          <p:sp>
            <p:nvSpPr>
              <p:cNvPr id="10" name="TextBox 9">
                <a:extLst>
                  <a:ext uri="{FF2B5EF4-FFF2-40B4-BE49-F238E27FC236}">
                    <a16:creationId xmlns:a16="http://schemas.microsoft.com/office/drawing/2014/main" id="{030D1698-BAE0-0FFA-4178-C4C2BD3B7C55}"/>
                  </a:ext>
                </a:extLst>
              </p:cNvPr>
              <p:cNvSpPr txBox="1"/>
              <p:nvPr/>
            </p:nvSpPr>
            <p:spPr>
              <a:xfrm>
                <a:off x="7962214" y="2218027"/>
                <a:ext cx="4200412" cy="430887"/>
              </a:xfrm>
              <a:prstGeom prst="rect">
                <a:avLst/>
              </a:prstGeom>
              <a:noFill/>
            </p:spPr>
            <p:txBody>
              <a:bodyPr wrap="square" rtlCol="0">
                <a:spAutoFit/>
              </a:bodyPr>
              <a:lstStyle>
                <a:defPPr>
                  <a:defRPr lang="en-US"/>
                </a:defPPr>
                <a:lvl1pPr eaLnBrk="1" fontAlgn="auto" hangingPunct="1">
                  <a:spcBef>
                    <a:spcPts val="0"/>
                  </a:spcBef>
                  <a:spcAft>
                    <a:spcPts val="0"/>
                  </a:spcAft>
                  <a:defRPr sz="2200">
                    <a:solidFill>
                      <a:prstClr val="black"/>
                    </a:solidFill>
                    <a:latin typeface="Titillium" panose="00000500000000000000" pitchFamily="50" charset="0"/>
                  </a:defRPr>
                </a:lvl1pPr>
              </a:lstStyle>
              <a:p>
                <a:r>
                  <a:rPr lang="en-US" b="1" dirty="0">
                    <a:hlinkClick r:id="rId6"/>
                  </a:rPr>
                  <a:t>https://rcgreece.labmet.ntua.gr/</a:t>
                </a:r>
                <a:endParaRPr lang="en-US" b="1" dirty="0"/>
              </a:p>
            </p:txBody>
          </p:sp>
        </p:grpSp>
        <p:grpSp>
          <p:nvGrpSpPr>
            <p:cNvPr id="23" name="Ομάδα 22">
              <a:extLst>
                <a:ext uri="{FF2B5EF4-FFF2-40B4-BE49-F238E27FC236}">
                  <a16:creationId xmlns:a16="http://schemas.microsoft.com/office/drawing/2014/main" id="{BEEE5133-82FE-5C61-6077-E7DE0AD24A26}"/>
                </a:ext>
              </a:extLst>
            </p:cNvPr>
            <p:cNvGrpSpPr/>
            <p:nvPr/>
          </p:nvGrpSpPr>
          <p:grpSpPr>
            <a:xfrm>
              <a:off x="984668" y="1466213"/>
              <a:ext cx="3851931" cy="705242"/>
              <a:chOff x="7152393" y="3046723"/>
              <a:chExt cx="3851931" cy="705242"/>
            </a:xfrm>
          </p:grpSpPr>
          <p:sp>
            <p:nvSpPr>
              <p:cNvPr id="14" name="TextBox 13">
                <a:extLst>
                  <a:ext uri="{FF2B5EF4-FFF2-40B4-BE49-F238E27FC236}">
                    <a16:creationId xmlns:a16="http://schemas.microsoft.com/office/drawing/2014/main" id="{42BDA351-03BB-400B-B3E5-DCAD659CFE0D}"/>
                  </a:ext>
                </a:extLst>
              </p:cNvPr>
              <p:cNvSpPr txBox="1"/>
              <p:nvPr/>
            </p:nvSpPr>
            <p:spPr>
              <a:xfrm>
                <a:off x="7919298" y="3199289"/>
                <a:ext cx="3085026" cy="430887"/>
              </a:xfrm>
              <a:prstGeom prst="rect">
                <a:avLst/>
              </a:prstGeom>
              <a:noFill/>
            </p:spPr>
            <p:txBody>
              <a:bodyPr wrap="square" rtlCol="0">
                <a:spAutoFit/>
              </a:bodyPr>
              <a:lstStyle/>
              <a:p>
                <a:pPr eaLnBrk="1" fontAlgn="auto" hangingPunct="1">
                  <a:spcBef>
                    <a:spcPts val="0"/>
                  </a:spcBef>
                  <a:spcAft>
                    <a:spcPts val="0"/>
                  </a:spcAft>
                </a:pPr>
                <a:r>
                  <a:rPr lang="en-US" sz="2200" b="1" dirty="0">
                    <a:solidFill>
                      <a:prstClr val="black"/>
                    </a:solidFill>
                    <a:latin typeface="Titillium" panose="00000500000000000000" pitchFamily="50" charset="0"/>
                    <a:hlinkClick r:id="rId7"/>
                  </a:rPr>
                  <a:t>rcgreece@metal.ntua.gr</a:t>
                </a:r>
                <a:r>
                  <a:rPr lang="en-US" sz="2200" b="1" dirty="0">
                    <a:solidFill>
                      <a:prstClr val="black"/>
                    </a:solidFill>
                    <a:latin typeface="Titillium" panose="00000500000000000000" pitchFamily="50" charset="0"/>
                  </a:rPr>
                  <a:t> </a:t>
                </a:r>
              </a:p>
            </p:txBody>
          </p:sp>
          <p:pic>
            <p:nvPicPr>
              <p:cNvPr id="18" name="Γραφικό 17" descr="Φάκελος με συμπαγές γέμισμα">
                <a:extLst>
                  <a:ext uri="{FF2B5EF4-FFF2-40B4-BE49-F238E27FC236}">
                    <a16:creationId xmlns:a16="http://schemas.microsoft.com/office/drawing/2014/main" id="{2BAB8905-2F6B-9076-CA06-BF8FC3FFCC7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52393" y="3046723"/>
                <a:ext cx="705242" cy="705242"/>
              </a:xfrm>
              <a:prstGeom prst="rect">
                <a:avLst/>
              </a:prstGeom>
            </p:spPr>
          </p:pic>
        </p:grpSp>
      </p:grpSp>
      <p:grpSp>
        <p:nvGrpSpPr>
          <p:cNvPr id="9" name="Ομάδα 8">
            <a:extLst>
              <a:ext uri="{FF2B5EF4-FFF2-40B4-BE49-F238E27FC236}">
                <a16:creationId xmlns:a16="http://schemas.microsoft.com/office/drawing/2014/main" id="{05BFB867-DD3D-918F-7AB0-DB9CEAA88B82}"/>
              </a:ext>
            </a:extLst>
          </p:cNvPr>
          <p:cNvGrpSpPr/>
          <p:nvPr/>
        </p:nvGrpSpPr>
        <p:grpSpPr>
          <a:xfrm>
            <a:off x="7355402" y="1775409"/>
            <a:ext cx="3851929" cy="1419733"/>
            <a:chOff x="1058268" y="2312373"/>
            <a:chExt cx="3851929" cy="1419733"/>
          </a:xfrm>
        </p:grpSpPr>
        <p:grpSp>
          <p:nvGrpSpPr>
            <p:cNvPr id="22" name="Ομάδα 21">
              <a:extLst>
                <a:ext uri="{FF2B5EF4-FFF2-40B4-BE49-F238E27FC236}">
                  <a16:creationId xmlns:a16="http://schemas.microsoft.com/office/drawing/2014/main" id="{326D5A1A-D074-78D4-2350-E5EE20DD1296}"/>
                </a:ext>
              </a:extLst>
            </p:cNvPr>
            <p:cNvGrpSpPr/>
            <p:nvPr/>
          </p:nvGrpSpPr>
          <p:grpSpPr>
            <a:xfrm>
              <a:off x="1058268" y="2312373"/>
              <a:ext cx="3851929" cy="769441"/>
              <a:chOff x="7225993" y="3935007"/>
              <a:chExt cx="3851929" cy="769441"/>
            </a:xfrm>
          </p:grpSpPr>
          <p:sp>
            <p:nvSpPr>
              <p:cNvPr id="12" name="TextBox 11">
                <a:extLst>
                  <a:ext uri="{FF2B5EF4-FFF2-40B4-BE49-F238E27FC236}">
                    <a16:creationId xmlns:a16="http://schemas.microsoft.com/office/drawing/2014/main" id="{DAFADF10-614E-439E-B782-D959D855F925}"/>
                  </a:ext>
                </a:extLst>
              </p:cNvPr>
              <p:cNvSpPr txBox="1"/>
              <p:nvPr/>
            </p:nvSpPr>
            <p:spPr>
              <a:xfrm>
                <a:off x="7919297" y="3935007"/>
                <a:ext cx="3158625" cy="769441"/>
              </a:xfrm>
              <a:prstGeom prst="rect">
                <a:avLst/>
              </a:prstGeom>
              <a:noFill/>
            </p:spPr>
            <p:txBody>
              <a:bodyPr wrap="square" rtlCol="0">
                <a:spAutoFit/>
              </a:bodyPr>
              <a:lstStyle/>
              <a:p>
                <a:pPr eaLnBrk="1" fontAlgn="auto" hangingPunct="1">
                  <a:spcBef>
                    <a:spcPts val="0"/>
                  </a:spcBef>
                  <a:spcAft>
                    <a:spcPts val="0"/>
                  </a:spcAft>
                </a:pPr>
                <a:r>
                  <a:rPr lang="en-US" sz="2200" b="1" dirty="0">
                    <a:solidFill>
                      <a:prstClr val="black"/>
                    </a:solidFill>
                    <a:latin typeface="Titillium" panose="00000500000000000000" pitchFamily="50" charset="0"/>
                  </a:rPr>
                  <a:t>EIT RawMaterials</a:t>
                </a:r>
              </a:p>
              <a:p>
                <a:pPr eaLnBrk="1" fontAlgn="auto" hangingPunct="1">
                  <a:spcBef>
                    <a:spcPts val="0"/>
                  </a:spcBef>
                  <a:spcAft>
                    <a:spcPts val="0"/>
                  </a:spcAft>
                </a:pPr>
                <a:r>
                  <a:rPr lang="en-US" sz="2200" b="1" dirty="0">
                    <a:solidFill>
                      <a:prstClr val="black"/>
                    </a:solidFill>
                    <a:latin typeface="Titillium" panose="00000500000000000000" pitchFamily="50" charset="0"/>
                  </a:rPr>
                  <a:t>Regional Center Greece</a:t>
                </a:r>
              </a:p>
            </p:txBody>
          </p:sp>
          <p:pic>
            <p:nvPicPr>
              <p:cNvPr id="19" name="Picture 10" descr="Icon&#10;&#10;Description automatically generated">
                <a:extLst>
                  <a:ext uri="{FF2B5EF4-FFF2-40B4-BE49-F238E27FC236}">
                    <a16:creationId xmlns:a16="http://schemas.microsoft.com/office/drawing/2014/main" id="{464C00DE-8B52-6FC6-6FF1-BBF3E41292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25993" y="3979151"/>
                <a:ext cx="558042" cy="558042"/>
              </a:xfrm>
              <a:prstGeom prst="rect">
                <a:avLst/>
              </a:prstGeom>
            </p:spPr>
          </p:pic>
        </p:grpSp>
        <p:grpSp>
          <p:nvGrpSpPr>
            <p:cNvPr id="21" name="Ομάδα 20">
              <a:extLst>
                <a:ext uri="{FF2B5EF4-FFF2-40B4-BE49-F238E27FC236}">
                  <a16:creationId xmlns:a16="http://schemas.microsoft.com/office/drawing/2014/main" id="{E47D8442-8401-DA0D-608E-7E83E651CD15}"/>
                </a:ext>
              </a:extLst>
            </p:cNvPr>
            <p:cNvGrpSpPr/>
            <p:nvPr/>
          </p:nvGrpSpPr>
          <p:grpSpPr>
            <a:xfrm>
              <a:off x="1058268" y="3174063"/>
              <a:ext cx="2084737" cy="558043"/>
              <a:chOff x="7225993" y="4650702"/>
              <a:chExt cx="2084737" cy="558043"/>
            </a:xfrm>
          </p:grpSpPr>
          <p:sp>
            <p:nvSpPr>
              <p:cNvPr id="13" name="TextBox 12">
                <a:extLst>
                  <a:ext uri="{FF2B5EF4-FFF2-40B4-BE49-F238E27FC236}">
                    <a16:creationId xmlns:a16="http://schemas.microsoft.com/office/drawing/2014/main" id="{533B5DB4-2F74-4552-ABCE-AEF837D612B5}"/>
                  </a:ext>
                </a:extLst>
              </p:cNvPr>
              <p:cNvSpPr txBox="1"/>
              <p:nvPr/>
            </p:nvSpPr>
            <p:spPr>
              <a:xfrm>
                <a:off x="7919298" y="4745057"/>
                <a:ext cx="1391432" cy="430887"/>
              </a:xfrm>
              <a:prstGeom prst="rect">
                <a:avLst/>
              </a:prstGeom>
              <a:noFill/>
            </p:spPr>
            <p:txBody>
              <a:bodyPr wrap="square" rtlCol="0">
                <a:spAutoFit/>
              </a:bodyPr>
              <a:lstStyle/>
              <a:p>
                <a:pPr eaLnBrk="1" fontAlgn="auto" hangingPunct="1">
                  <a:spcBef>
                    <a:spcPts val="0"/>
                  </a:spcBef>
                  <a:spcAft>
                    <a:spcPts val="0"/>
                  </a:spcAft>
                </a:pPr>
                <a:r>
                  <a:rPr lang="en-US" sz="2200" b="1" dirty="0">
                    <a:solidFill>
                      <a:prstClr val="black"/>
                    </a:solidFill>
                    <a:latin typeface="Titillium" panose="00000500000000000000" pitchFamily="50" charset="0"/>
                  </a:rPr>
                  <a:t>RCGREECE</a:t>
                </a:r>
              </a:p>
            </p:txBody>
          </p:sp>
          <p:pic>
            <p:nvPicPr>
              <p:cNvPr id="20" name="Picture 2">
                <a:extLst>
                  <a:ext uri="{FF2B5EF4-FFF2-40B4-BE49-F238E27FC236}">
                    <a16:creationId xmlns:a16="http://schemas.microsoft.com/office/drawing/2014/main" id="{279280F4-A291-ABA7-588A-1C2CC90D5BD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25993" y="4650702"/>
                <a:ext cx="558043" cy="55804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 name="Ομάδα 3">
            <a:extLst>
              <a:ext uri="{FF2B5EF4-FFF2-40B4-BE49-F238E27FC236}">
                <a16:creationId xmlns:a16="http://schemas.microsoft.com/office/drawing/2014/main" id="{58F9E170-8404-41A5-A0B7-66AF79558A51}"/>
              </a:ext>
            </a:extLst>
          </p:cNvPr>
          <p:cNvGrpSpPr/>
          <p:nvPr/>
        </p:nvGrpSpPr>
        <p:grpSpPr>
          <a:xfrm>
            <a:off x="59668" y="3526473"/>
            <a:ext cx="12072664" cy="2498599"/>
            <a:chOff x="869309" y="3040767"/>
            <a:chExt cx="12901656" cy="2855736"/>
          </a:xfrm>
          <a:effectLst>
            <a:outerShdw blurRad="63500" sx="102000" sy="102000" algn="ctr" rotWithShape="0">
              <a:prstClr val="black">
                <a:alpha val="40000"/>
              </a:prstClr>
            </a:outerShdw>
          </a:effectLst>
        </p:grpSpPr>
        <p:pic>
          <p:nvPicPr>
            <p:cNvPr id="27" name="Εικόνα 26" descr="Εικόνα που περιέχει σκακιστής, αγώνες και αθλήματα εσωτερικού χώρου, επιτραπέζιο παιχνίδι, παιχνίδια&#10;&#10;Περιγραφή που δημιουργήθηκε αυτόματα">
              <a:extLst>
                <a:ext uri="{FF2B5EF4-FFF2-40B4-BE49-F238E27FC236}">
                  <a16:creationId xmlns:a16="http://schemas.microsoft.com/office/drawing/2014/main" id="{187125AE-4C74-D9CF-AFC0-7E64267DF9CF}"/>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38000"/>
                      </a14:imgEffect>
                    </a14:imgLayer>
                  </a14:imgProps>
                </a:ext>
                <a:ext uri="{28A0092B-C50C-407E-A947-70E740481C1C}">
                  <a14:useLocalDpi xmlns:a14="http://schemas.microsoft.com/office/drawing/2010/main"/>
                </a:ext>
              </a:extLst>
            </a:blip>
            <a:stretch>
              <a:fillRect/>
            </a:stretch>
          </p:blipFill>
          <p:spPr>
            <a:xfrm>
              <a:off x="869309" y="3040768"/>
              <a:ext cx="6450828" cy="2855735"/>
            </a:xfrm>
            <a:prstGeom prst="rect">
              <a:avLst/>
            </a:prstGeom>
          </p:spPr>
        </p:pic>
        <p:pic>
          <p:nvPicPr>
            <p:cNvPr id="2" name="Εικόνα 1" descr="Εικόνα που περιέχει σκακιστής, αγώνες και αθλήματα εσωτερικού χώρου, επιτραπέζιο παιχνίδι, παιχνίδια&#10;&#10;Περιγραφή που δημιουργήθηκε αυτόματα">
              <a:extLst>
                <a:ext uri="{FF2B5EF4-FFF2-40B4-BE49-F238E27FC236}">
                  <a16:creationId xmlns:a16="http://schemas.microsoft.com/office/drawing/2014/main" id="{5FDAF469-CDDF-6C6D-F17F-2F2162DD17E2}"/>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38000"/>
                      </a14:imgEffect>
                    </a14:imgLayer>
                  </a14:imgProps>
                </a:ext>
                <a:ext uri="{28A0092B-C50C-407E-A947-70E740481C1C}">
                  <a14:useLocalDpi xmlns:a14="http://schemas.microsoft.com/office/drawing/2010/main"/>
                </a:ext>
              </a:extLst>
            </a:blip>
            <a:stretch>
              <a:fillRect/>
            </a:stretch>
          </p:blipFill>
          <p:spPr>
            <a:xfrm flipH="1">
              <a:off x="7320137" y="3040767"/>
              <a:ext cx="6450828" cy="2855735"/>
            </a:xfrm>
            <a:prstGeom prst="rect">
              <a:avLst/>
            </a:prstGeom>
          </p:spPr>
        </p:pic>
      </p:grpSp>
    </p:spTree>
    <p:extLst>
      <p:ext uri="{BB962C8B-B14F-4D97-AF65-F5344CB8AC3E}">
        <p14:creationId xmlns:p14="http://schemas.microsoft.com/office/powerpoint/2010/main" val="3513473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2FBF23E9-32F8-5C98-8B2C-61125D478AC7}"/>
              </a:ext>
            </a:extLst>
          </p:cNvPr>
          <p:cNvPicPr>
            <a:picLocks noChangeAspect="1"/>
          </p:cNvPicPr>
          <p:nvPr/>
        </p:nvPicPr>
        <p:blipFill rotWithShape="1">
          <a:blip r:embed="rId3" cstate="email">
            <a:grayscl/>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Θέση αριθμού διαφάνειας 1">
            <a:extLst>
              <a:ext uri="{FF2B5EF4-FFF2-40B4-BE49-F238E27FC236}">
                <a16:creationId xmlns:a16="http://schemas.microsoft.com/office/drawing/2014/main" id="{ADA0831C-4C01-A022-338D-80D1D1D4DDFF}"/>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fontAlgn="auto" hangingPunct="1">
              <a:spcBef>
                <a:spcPts val="0"/>
              </a:spcBef>
              <a:spcAft>
                <a:spcPts val="600"/>
              </a:spcAft>
              <a:defRPr/>
            </a:pPr>
            <a:fld id="{843F2A08-1601-49B9-A479-BCDE7FF8DF78}" type="slidenum">
              <a:rPr lang="en-US" altLang="en-US" smtClean="0">
                <a:solidFill>
                  <a:srgbClr val="FFFFFF"/>
                </a:solidFill>
                <a:latin typeface="Calibri" panose="020F0502020204030204"/>
                <a:cs typeface="+mn-cs"/>
              </a:rPr>
              <a:pPr fontAlgn="auto" hangingPunct="1">
                <a:spcBef>
                  <a:spcPts val="0"/>
                </a:spcBef>
                <a:spcAft>
                  <a:spcPts val="600"/>
                </a:spcAft>
                <a:defRPr/>
              </a:pPr>
              <a:t>56</a:t>
            </a:fld>
            <a:endParaRPr lang="en-US" altLang="en-US">
              <a:solidFill>
                <a:srgbClr val="FFFFFF"/>
              </a:solidFill>
              <a:latin typeface="Calibri" panose="020F0502020204030204"/>
              <a:cs typeface="+mn-cs"/>
            </a:endParaRPr>
          </a:p>
        </p:txBody>
      </p:sp>
      <p:sp>
        <p:nvSpPr>
          <p:cNvPr id="4" name="TextBox 3">
            <a:extLst>
              <a:ext uri="{FF2B5EF4-FFF2-40B4-BE49-F238E27FC236}">
                <a16:creationId xmlns:a16="http://schemas.microsoft.com/office/drawing/2014/main" id="{64CB14A2-CAEA-B004-8B69-C040EDAA924C}"/>
              </a:ext>
            </a:extLst>
          </p:cNvPr>
          <p:cNvSpPr txBox="1"/>
          <p:nvPr/>
        </p:nvSpPr>
        <p:spPr>
          <a:xfrm>
            <a:off x="272963" y="136525"/>
            <a:ext cx="11646073" cy="830997"/>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4800" b="1" dirty="0">
                <a:solidFill>
                  <a:srgbClr val="6BB745"/>
                </a:solidFill>
                <a:latin typeface="Titillium" panose="00000500000000000000" pitchFamily="50" charset="0"/>
              </a:rPr>
              <a:t>Q &amp; A Session</a:t>
            </a:r>
            <a:endParaRPr kumimoji="0" lang="en-US" sz="4800" b="1" i="0" u="none" strike="noStrike" kern="1200" cap="none" spc="0" normalizeH="0" baseline="0" noProof="0" dirty="0">
              <a:ln>
                <a:noFill/>
              </a:ln>
              <a:solidFill>
                <a:srgbClr val="6BB745"/>
              </a:solidFill>
              <a:uLnTx/>
              <a:uFillTx/>
              <a:latin typeface="Titillium" panose="00000500000000000000" pitchFamily="50" charset="0"/>
              <a:ea typeface="+mn-ea"/>
              <a:cs typeface="Calibri" panose="020F0502020204030204" pitchFamily="34" charset="0"/>
              <a:sym typeface="Calibri" panose="020F0502020204030204" pitchFamily="34" charset="0"/>
            </a:endParaRPr>
          </a:p>
        </p:txBody>
      </p:sp>
      <p:sp>
        <p:nvSpPr>
          <p:cNvPr id="6" name="Θέση κειμένου 2">
            <a:extLst>
              <a:ext uri="{FF2B5EF4-FFF2-40B4-BE49-F238E27FC236}">
                <a16:creationId xmlns:a16="http://schemas.microsoft.com/office/drawing/2014/main" id="{DBF72133-DD2B-AC1D-B3FB-066DED6B7397}"/>
              </a:ext>
            </a:extLst>
          </p:cNvPr>
          <p:cNvSpPr txBox="1">
            <a:spLocks/>
          </p:cNvSpPr>
          <p:nvPr/>
        </p:nvSpPr>
        <p:spPr>
          <a:xfrm>
            <a:off x="524763" y="5303982"/>
            <a:ext cx="6113275" cy="1224136"/>
          </a:xfrm>
          <a:prstGeom prst="rect">
            <a:avLst/>
          </a:prstGeom>
        </p:spPr>
        <p:txBody>
          <a:bodyPr anchor="ct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lumMod val="85000"/>
                    <a:lumOff val="15000"/>
                  </a:schemeClr>
                </a:solidFill>
                <a:latin typeface="Titilium"/>
              </a:rPr>
              <a:t>Further information and call documents</a:t>
            </a:r>
            <a:r>
              <a:rPr lang="el-GR" sz="2400" dirty="0">
                <a:solidFill>
                  <a:schemeClr val="tx1">
                    <a:lumMod val="85000"/>
                    <a:lumOff val="15000"/>
                  </a:schemeClr>
                </a:solidFill>
                <a:latin typeface="Titilium"/>
              </a:rPr>
              <a:t>:</a:t>
            </a:r>
          </a:p>
          <a:p>
            <a:pPr marL="0" indent="0">
              <a:buNone/>
            </a:pPr>
            <a:r>
              <a:rPr lang="en-US" sz="2400" dirty="0">
                <a:latin typeface="Titilium"/>
                <a:hlinkClick r:id="rId5"/>
              </a:rPr>
              <a:t>https://eitrawmaterials.eu/call-for-projects/</a:t>
            </a:r>
            <a:r>
              <a:rPr lang="en-US" sz="2400" dirty="0">
                <a:latin typeface="Titilium"/>
              </a:rPr>
              <a:t> </a:t>
            </a:r>
          </a:p>
        </p:txBody>
      </p:sp>
      <p:pic>
        <p:nvPicPr>
          <p:cNvPr id="8" name="Εικόνα 7" descr="Εικόνα που περιέχει κείμενο, μοτίβο, τετράγωνο, τέχνη&#10;&#10;Περιγραφή που δημιουργήθηκε αυτόματα">
            <a:extLst>
              <a:ext uri="{FF2B5EF4-FFF2-40B4-BE49-F238E27FC236}">
                <a16:creationId xmlns:a16="http://schemas.microsoft.com/office/drawing/2014/main" id="{A2D5486F-DDFB-C73E-0330-D7F81E022E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5480" y="1501299"/>
            <a:ext cx="3168352" cy="3532711"/>
          </a:xfrm>
          <a:prstGeom prst="rect">
            <a:avLst/>
          </a:prstGeom>
        </p:spPr>
      </p:pic>
    </p:spTree>
    <p:extLst>
      <p:ext uri="{BB962C8B-B14F-4D97-AF65-F5344CB8AC3E}">
        <p14:creationId xmlns:p14="http://schemas.microsoft.com/office/powerpoint/2010/main" val="319055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8094DEB9-F395-20A9-E9CF-499CCBFB8172}"/>
              </a:ext>
            </a:extLst>
          </p:cNvPr>
          <p:cNvSpPr txBox="1">
            <a:spLocks/>
          </p:cNvSpPr>
          <p:nvPr/>
        </p:nvSpPr>
        <p:spPr bwMode="auto">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rtl="0" eaLnBrk="1" fontAlgn="base" hangingPunct="0">
              <a:spcBef>
                <a:spcPct val="0"/>
              </a:spcBef>
              <a:spcAft>
                <a:spcPct val="0"/>
              </a:spcAft>
              <a:defRPr sz="1200" kern="1200">
                <a:solidFill>
                  <a:srgbClr val="8D8D8D"/>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defRPr/>
            </a:pPr>
            <a:fld id="{F7190569-C240-4719-8B99-2352BC1E79B1}" type="slidenum">
              <a:rPr lang="en-US" altLang="en-US" smtClean="0"/>
              <a:pPr>
                <a:defRPr/>
              </a:pPr>
              <a:t>6</a:t>
            </a:fld>
            <a:endParaRPr lang="en-US" altLang="en-US"/>
          </a:p>
        </p:txBody>
      </p:sp>
      <p:sp>
        <p:nvSpPr>
          <p:cNvPr id="2" name="Text Box 2" descr="TextBox 11">
            <a:extLst>
              <a:ext uri="{FF2B5EF4-FFF2-40B4-BE49-F238E27FC236}">
                <a16:creationId xmlns:a16="http://schemas.microsoft.com/office/drawing/2014/main" id="{43102178-26E0-0AF3-5986-CD2D0E7A07DF}"/>
              </a:ext>
            </a:extLst>
          </p:cNvPr>
          <p:cNvSpPr txBox="1">
            <a:spLocks/>
          </p:cNvSpPr>
          <p:nvPr/>
        </p:nvSpPr>
        <p:spPr bwMode="auto">
          <a:xfrm>
            <a:off x="246030" y="151968"/>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EIT </a:t>
            </a:r>
            <a:r>
              <a:rPr kumimoji="0" lang="en-US" altLang="en-US" sz="3200" b="1" i="0" u="none" strike="noStrike" kern="1200" cap="none" spc="0" normalizeH="0" baseline="0" noProof="0" dirty="0" err="1">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RawMaterials</a:t>
            </a:r>
            <a:r>
              <a:rPr kumimoji="0" lang="en-US" alt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 in Numbers</a:t>
            </a:r>
            <a:endParaRPr kumimoji="0" lang="en-US" altLang="en-US" sz="3200" b="1" i="1"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endParaRPr>
          </a:p>
        </p:txBody>
      </p:sp>
      <p:sp>
        <p:nvSpPr>
          <p:cNvPr id="4" name="TextBox 3">
            <a:extLst>
              <a:ext uri="{FF2B5EF4-FFF2-40B4-BE49-F238E27FC236}">
                <a16:creationId xmlns:a16="http://schemas.microsoft.com/office/drawing/2014/main" id="{1B9C636D-0645-E6CE-BFB1-F60CCD2C9970}"/>
              </a:ext>
            </a:extLst>
          </p:cNvPr>
          <p:cNvSpPr txBox="1"/>
          <p:nvPr/>
        </p:nvSpPr>
        <p:spPr>
          <a:xfrm>
            <a:off x="243574" y="764704"/>
            <a:ext cx="6460772" cy="5047536"/>
          </a:xfrm>
          <a:prstGeom prst="rect">
            <a:avLst/>
          </a:prstGeom>
          <a:noFill/>
        </p:spPr>
        <p:txBody>
          <a:bodyPr wrap="square">
            <a:spAutoFit/>
          </a:bodyPr>
          <a:lstStyle/>
          <a:p>
            <a:pPr marL="342900" marR="0" lvl="0" indent="-342900" algn="l" defTabSz="914400" rtl="0" eaLnBrk="1" fontAlgn="auto" latinLnBrk="0" hangingPunct="1">
              <a:spcBef>
                <a:spcPts val="300"/>
              </a:spcBef>
              <a:spcAft>
                <a:spcPts val="600"/>
              </a:spcAft>
              <a:buClr>
                <a:srgbClr val="6BB745"/>
              </a:buClr>
              <a:buSzPct val="100000"/>
              <a:buFont typeface="Arial" panose="020B0604020202020204" pitchFamily="34" charset="0"/>
              <a:buChar char="•"/>
              <a:tabLst/>
              <a:defRPr/>
            </a:pP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World’s </a:t>
            </a:r>
            <a:r>
              <a:rPr kumimoji="0" lang="en-US" sz="2450" b="1"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largest community </a:t>
            </a: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in the Raw </a:t>
            </a:r>
            <a:r>
              <a:rPr lang="el-GR" sz="2450" dirty="0">
                <a:solidFill>
                  <a:schemeClr val="tx1"/>
                </a:solidFill>
                <a:latin typeface="Titillium" panose="00000500000000000000" pitchFamily="50" charset="0"/>
                <a:cs typeface="Calibri Light" panose="020F0302020204030204" pitchFamily="34" charset="0"/>
              </a:rPr>
              <a:t>Μ</a:t>
            </a:r>
            <a:r>
              <a:rPr kumimoji="0" lang="en-US" sz="2450" i="0" u="none" strike="noStrike" kern="1200" cap="none" spc="0" normalizeH="0" baseline="0" noProof="0" dirty="0" err="1">
                <a:ln>
                  <a:noFill/>
                </a:ln>
                <a:solidFill>
                  <a:schemeClr val="tx1"/>
                </a:solidFill>
                <a:effectLst/>
                <a:uLnTx/>
                <a:uFillTx/>
                <a:latin typeface="Titillium" panose="00000500000000000000" pitchFamily="50" charset="0"/>
                <a:ea typeface="+mn-ea"/>
                <a:cs typeface="Calibri Light" panose="020F0302020204030204" pitchFamily="34" charset="0"/>
              </a:rPr>
              <a:t>aterials</a:t>
            </a: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 sector, established in 2015</a:t>
            </a:r>
          </a:p>
          <a:p>
            <a:pPr marL="342900" indent="-342900" eaLnBrk="1" fontAlgn="auto" hangingPunct="1">
              <a:spcBef>
                <a:spcPts val="300"/>
              </a:spcBef>
              <a:spcAft>
                <a:spcPts val="600"/>
              </a:spcAft>
              <a:buClr>
                <a:srgbClr val="6BB745"/>
              </a:buClr>
              <a:buSzPct val="100000"/>
              <a:buFont typeface="Arial" panose="020B0604020202020204" pitchFamily="34" charset="0"/>
              <a:buChar char="•"/>
              <a:defRPr/>
            </a:pPr>
            <a:r>
              <a:rPr lang="en-US" sz="2450" dirty="0">
                <a:solidFill>
                  <a:schemeClr val="tx1"/>
                </a:solidFill>
                <a:latin typeface="Titillium" panose="00000500000000000000" pitchFamily="50" charset="0"/>
                <a:cs typeface="Calibri Light" panose="020F0302020204030204" pitchFamily="34" charset="0"/>
              </a:rPr>
              <a:t>Headquarters in Berlin, Germany</a:t>
            </a:r>
          </a:p>
          <a:p>
            <a:pPr marL="342900" marR="0" lvl="0" indent="-342900" algn="l" defTabSz="914400" rtl="0" eaLnBrk="1" fontAlgn="auto" latinLnBrk="0" hangingPunct="1">
              <a:spcBef>
                <a:spcPts val="300"/>
              </a:spcBef>
              <a:spcAft>
                <a:spcPts val="600"/>
              </a:spcAft>
              <a:buClr>
                <a:srgbClr val="6BB745"/>
              </a:buClr>
              <a:buSzPct val="100000"/>
              <a:buFont typeface="Arial" panose="020B0604020202020204" pitchFamily="34" charset="0"/>
              <a:buChar char="•"/>
              <a:tabLst/>
              <a:defRPr/>
            </a:pPr>
            <a:r>
              <a:rPr lang="en-US" sz="2450" dirty="0">
                <a:solidFill>
                  <a:schemeClr val="tx1"/>
                </a:solidFill>
                <a:latin typeface="Titillium" panose="00000500000000000000" pitchFamily="50" charset="0"/>
                <a:cs typeface="Calibri Light" panose="020F0302020204030204" pitchFamily="34" charset="0"/>
              </a:rPr>
              <a:t>Divided into </a:t>
            </a:r>
            <a:r>
              <a:rPr lang="en-US" sz="2450" b="1" dirty="0">
                <a:solidFill>
                  <a:schemeClr val="tx1"/>
                </a:solidFill>
                <a:latin typeface="Titillium" panose="00000500000000000000" pitchFamily="50" charset="0"/>
                <a:cs typeface="Calibri Light" panose="020F0302020204030204" pitchFamily="34" charset="0"/>
              </a:rPr>
              <a:t>6 Co-location </a:t>
            </a:r>
            <a:r>
              <a:rPr lang="en-US" sz="2450" b="1" dirty="0" err="1">
                <a:solidFill>
                  <a:schemeClr val="tx1"/>
                </a:solidFill>
                <a:latin typeface="Titillium" panose="00000500000000000000" pitchFamily="50" charset="0"/>
                <a:cs typeface="Calibri Light" panose="020F0302020204030204" pitchFamily="34" charset="0"/>
              </a:rPr>
              <a:t>Centres</a:t>
            </a:r>
            <a:r>
              <a:rPr lang="en-US" sz="2450" b="1" dirty="0">
                <a:solidFill>
                  <a:schemeClr val="tx1"/>
                </a:solidFill>
                <a:latin typeface="Titillium" panose="00000500000000000000" pitchFamily="50" charset="0"/>
                <a:cs typeface="Calibri Light" panose="020F0302020204030204" pitchFamily="34" charset="0"/>
              </a:rPr>
              <a:t> (CLCs)</a:t>
            </a:r>
            <a:endParaRPr kumimoji="0" lang="en-US" sz="2450" b="1"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endParaRPr>
          </a:p>
          <a:p>
            <a:pPr marL="342900" lvl="0" indent="-342900" eaLnBrk="1" fontAlgn="auto" hangingPunct="1">
              <a:spcBef>
                <a:spcPts val="300"/>
              </a:spcBef>
              <a:spcAft>
                <a:spcPts val="600"/>
              </a:spcAft>
              <a:buClr>
                <a:srgbClr val="6BB745"/>
              </a:buClr>
              <a:buSzPct val="100000"/>
              <a:buFont typeface="Arial" panose="020B0604020202020204" pitchFamily="34" charset="0"/>
              <a:buChar char="•"/>
              <a:defRPr/>
            </a:pPr>
            <a:r>
              <a:rPr lang="en-US" sz="2450" b="1" dirty="0">
                <a:solidFill>
                  <a:srgbClr val="6BB745"/>
                </a:solidFill>
                <a:latin typeface="Titillium" panose="00000500000000000000" pitchFamily="50" charset="0"/>
                <a:cs typeface="Calibri Light" panose="020F0302020204030204" pitchFamily="34" charset="0"/>
              </a:rPr>
              <a:t>22+ </a:t>
            </a:r>
            <a:r>
              <a:rPr lang="en-US" sz="2450" b="1" dirty="0">
                <a:solidFill>
                  <a:schemeClr val="tx1"/>
                </a:solidFill>
                <a:latin typeface="Titillium" panose="00000500000000000000" pitchFamily="50" charset="0"/>
                <a:cs typeface="Calibri Light" panose="020F0302020204030204" pitchFamily="34" charset="0"/>
              </a:rPr>
              <a:t>countries</a:t>
            </a:r>
          </a:p>
          <a:p>
            <a:pPr marL="342900" marR="0" lvl="0" indent="-342900" algn="l" defTabSz="914400" rtl="0" eaLnBrk="1" fontAlgn="auto" latinLnBrk="0" hangingPunct="1">
              <a:spcBef>
                <a:spcPts val="300"/>
              </a:spcBef>
              <a:spcAft>
                <a:spcPts val="600"/>
              </a:spcAft>
              <a:buClr>
                <a:srgbClr val="6BB745"/>
              </a:buClr>
              <a:buSzPct val="100000"/>
              <a:buFont typeface="Arial" panose="020B0604020202020204" pitchFamily="34" charset="0"/>
              <a:buChar char="•"/>
              <a:tabLst/>
              <a:defRPr/>
            </a:pPr>
            <a:r>
              <a:rPr lang="en-US" sz="2450" b="1" dirty="0">
                <a:solidFill>
                  <a:srgbClr val="6BB745"/>
                </a:solidFill>
                <a:latin typeface="Titillium" panose="00000500000000000000" pitchFamily="50" charset="0"/>
                <a:cs typeface="Calibri Light" panose="020F0302020204030204" pitchFamily="34" charset="0"/>
              </a:rPr>
              <a:t>Over</a:t>
            </a:r>
            <a:r>
              <a:rPr kumimoji="0" lang="en-US" sz="2450" b="1" i="0" u="none" strike="noStrike" kern="1200" cap="none" spc="0" normalizeH="0" baseline="0" noProof="0" dirty="0">
                <a:ln>
                  <a:noFill/>
                </a:ln>
                <a:solidFill>
                  <a:schemeClr val="bg2"/>
                </a:solidFill>
                <a:effectLst/>
                <a:uLnTx/>
                <a:uFillTx/>
                <a:latin typeface="Titillium" panose="00000500000000000000" pitchFamily="50" charset="0"/>
                <a:ea typeface="+mn-ea"/>
                <a:cs typeface="Calibri Light" panose="020F0302020204030204" pitchFamily="34" charset="0"/>
              </a:rPr>
              <a:t> </a:t>
            </a:r>
            <a:r>
              <a:rPr kumimoji="0" lang="en-US" sz="245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Light" panose="020F0302020204030204" pitchFamily="34" charset="0"/>
              </a:rPr>
              <a:t>300</a:t>
            </a:r>
            <a:r>
              <a:rPr kumimoji="0" lang="en-US" sz="2450" b="1" i="0" u="none" strike="noStrike" kern="1200" cap="none" spc="0" normalizeH="0" baseline="0" noProof="0" dirty="0">
                <a:ln>
                  <a:noFill/>
                </a:ln>
                <a:solidFill>
                  <a:schemeClr val="bg2"/>
                </a:solidFill>
                <a:effectLst/>
                <a:uLnTx/>
                <a:uFillTx/>
                <a:latin typeface="Titillium" panose="00000500000000000000" pitchFamily="50" charset="0"/>
                <a:ea typeface="+mn-ea"/>
                <a:cs typeface="Calibri Light" panose="020F0302020204030204" pitchFamily="34" charset="0"/>
              </a:rPr>
              <a:t> </a:t>
            </a:r>
            <a:r>
              <a:rPr kumimoji="0" lang="en-US" sz="2450" b="1"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partners</a:t>
            </a:r>
          </a:p>
          <a:p>
            <a:pPr marL="342900" marR="0" lvl="0" indent="-342900" algn="l" defTabSz="914400" rtl="0" eaLnBrk="1" fontAlgn="auto" latinLnBrk="0" hangingPunct="1">
              <a:spcBef>
                <a:spcPts val="300"/>
              </a:spcBef>
              <a:spcAft>
                <a:spcPts val="600"/>
              </a:spcAft>
              <a:buClr>
                <a:srgbClr val="6BB745"/>
              </a:buClr>
              <a:buSzPct val="100000"/>
              <a:buFont typeface="Arial" panose="020B0604020202020204" pitchFamily="34" charset="0"/>
              <a:buChar char="•"/>
              <a:tabLst/>
              <a:defRPr/>
            </a:pPr>
            <a:r>
              <a:rPr lang="en-US" sz="2450" b="1" dirty="0">
                <a:solidFill>
                  <a:srgbClr val="6BB745"/>
                </a:solidFill>
                <a:latin typeface="Titillium" panose="00000500000000000000" pitchFamily="50" charset="0"/>
                <a:cs typeface="Calibri Light" panose="020F0302020204030204" pitchFamily="34" charset="0"/>
              </a:rPr>
              <a:t>Over 220</a:t>
            </a:r>
            <a:r>
              <a:rPr lang="en-US" sz="2450" dirty="0">
                <a:solidFill>
                  <a:schemeClr val="tx1"/>
                </a:solidFill>
                <a:latin typeface="Titillium" panose="00000500000000000000" pitchFamily="50" charset="0"/>
                <a:cs typeface="Calibri Light" panose="020F0302020204030204" pitchFamily="34" charset="0"/>
              </a:rPr>
              <a:t> </a:t>
            </a:r>
            <a:r>
              <a:rPr lang="en-US" sz="2450" b="1" dirty="0">
                <a:solidFill>
                  <a:schemeClr val="tx1"/>
                </a:solidFill>
                <a:latin typeface="Titillium" panose="00000500000000000000" pitchFamily="50" charset="0"/>
                <a:cs typeface="Calibri Light" panose="020F0302020204030204" pitchFamily="34" charset="0"/>
              </a:rPr>
              <a:t>innovations</a:t>
            </a:r>
            <a:r>
              <a:rPr lang="en-US" sz="2450" dirty="0">
                <a:solidFill>
                  <a:schemeClr val="tx1"/>
                </a:solidFill>
                <a:latin typeface="Titillium" panose="00000500000000000000" pitchFamily="50" charset="0"/>
                <a:cs typeface="Calibri Light" panose="020F0302020204030204" pitchFamily="34" charset="0"/>
              </a:rPr>
              <a:t> launched to the market</a:t>
            </a:r>
          </a:p>
          <a:p>
            <a:pPr marL="342900" lvl="0" indent="-342900" eaLnBrk="1" fontAlgn="auto" hangingPunct="1">
              <a:spcBef>
                <a:spcPts val="300"/>
              </a:spcBef>
              <a:spcAft>
                <a:spcPts val="600"/>
              </a:spcAft>
              <a:buClr>
                <a:srgbClr val="6BB745"/>
              </a:buClr>
              <a:buSzPct val="100000"/>
              <a:buFont typeface="Arial" panose="020B0604020202020204" pitchFamily="34" charset="0"/>
              <a:buChar char="•"/>
              <a:defRPr/>
            </a:pPr>
            <a:r>
              <a:rPr kumimoji="0" lang="en-US" sz="245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Light" panose="020F0302020204030204" pitchFamily="34" charset="0"/>
              </a:rPr>
              <a:t>Over 600 </a:t>
            </a:r>
            <a:r>
              <a:rPr kumimoji="0" lang="en-US" sz="2450" b="1"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start-ups</a:t>
            </a: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 supported</a:t>
            </a:r>
            <a:r>
              <a:rPr lang="en-US" sz="2450" dirty="0">
                <a:solidFill>
                  <a:schemeClr val="tx1"/>
                </a:solidFill>
                <a:latin typeface="Titillium" panose="00000500000000000000" pitchFamily="50" charset="0"/>
                <a:cs typeface="Calibri Light" panose="020F0302020204030204" pitchFamily="34" charset="0"/>
              </a:rPr>
              <a:t> (</a:t>
            </a:r>
            <a:r>
              <a:rPr lang="el-GR" sz="2450" dirty="0">
                <a:solidFill>
                  <a:schemeClr val="tx1"/>
                </a:solidFill>
                <a:latin typeface="Titillium" panose="00000500000000000000" pitchFamily="50" charset="0"/>
                <a:cs typeface="Calibri Light" panose="020F0302020204030204" pitchFamily="34" charset="0"/>
              </a:rPr>
              <a:t>€</a:t>
            </a:r>
            <a:r>
              <a:rPr lang="en-US" sz="2450" dirty="0">
                <a:solidFill>
                  <a:schemeClr val="tx1"/>
                </a:solidFill>
                <a:latin typeface="Titillium" panose="00000500000000000000" pitchFamily="50" charset="0"/>
                <a:cs typeface="Calibri Light" panose="020F0302020204030204" pitchFamily="34" charset="0"/>
              </a:rPr>
              <a:t>330</a:t>
            </a:r>
            <a:r>
              <a:rPr lang="el-GR" sz="2450" dirty="0">
                <a:solidFill>
                  <a:schemeClr val="tx1"/>
                </a:solidFill>
                <a:latin typeface="Titillium" panose="00000500000000000000" pitchFamily="50" charset="0"/>
                <a:cs typeface="Calibri Light" panose="020F0302020204030204" pitchFamily="34" charset="0"/>
              </a:rPr>
              <a:t>Κ</a:t>
            </a:r>
            <a:r>
              <a:rPr lang="en-US" sz="2450" dirty="0">
                <a:solidFill>
                  <a:schemeClr val="tx1"/>
                </a:solidFill>
                <a:latin typeface="Titillium" panose="00000500000000000000" pitchFamily="50" charset="0"/>
                <a:cs typeface="Calibri Light" panose="020F0302020204030204" pitchFamily="34" charset="0"/>
              </a:rPr>
              <a:t>+ investment)</a:t>
            </a:r>
          </a:p>
          <a:p>
            <a:pPr marL="342900" marR="0" lvl="0" indent="-342900" algn="l" defTabSz="914400" rtl="0" eaLnBrk="1" fontAlgn="auto" latinLnBrk="0" hangingPunct="1">
              <a:spcBef>
                <a:spcPts val="300"/>
              </a:spcBef>
              <a:spcAft>
                <a:spcPts val="600"/>
              </a:spcAft>
              <a:buClr>
                <a:srgbClr val="6BB745"/>
              </a:buClr>
              <a:buSzPct val="100000"/>
              <a:buFont typeface="Arial" panose="020B0604020202020204" pitchFamily="34" charset="0"/>
              <a:buChar char="•"/>
              <a:tabLst/>
              <a:defRPr/>
            </a:pPr>
            <a:r>
              <a:rPr kumimoji="0" lang="en-US" sz="245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Light" panose="020F0302020204030204" pitchFamily="34" charset="0"/>
              </a:rPr>
              <a:t>Over 400 </a:t>
            </a: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graduates from</a:t>
            </a:r>
            <a:r>
              <a:rPr kumimoji="0" lang="el-GR"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 </a:t>
            </a:r>
            <a:r>
              <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rPr>
              <a:t>EIT-Labelled Master’s </a:t>
            </a:r>
            <a:r>
              <a:rPr kumimoji="0" lang="en-US" sz="2450" i="0" u="none" strike="noStrike" kern="1200" cap="none" spc="0" normalizeH="0" baseline="0" noProof="0" dirty="0" err="1">
                <a:ln>
                  <a:noFill/>
                </a:ln>
                <a:solidFill>
                  <a:schemeClr val="tx1"/>
                </a:solidFill>
                <a:effectLst/>
                <a:uLnTx/>
                <a:uFillTx/>
                <a:latin typeface="Titillium" panose="00000500000000000000" pitchFamily="50" charset="0"/>
                <a:ea typeface="+mn-ea"/>
                <a:cs typeface="Calibri Light" panose="020F0302020204030204" pitchFamily="34" charset="0"/>
              </a:rPr>
              <a:t>Programmes</a:t>
            </a:r>
            <a:endParaRPr kumimoji="0" lang="en-US" sz="2450" i="0" u="none" strike="noStrike" kern="1200" cap="none" spc="0" normalizeH="0" baseline="0" noProof="0" dirty="0">
              <a:ln>
                <a:noFill/>
              </a:ln>
              <a:solidFill>
                <a:schemeClr val="tx1"/>
              </a:solidFill>
              <a:effectLst/>
              <a:uLnTx/>
              <a:uFillTx/>
              <a:latin typeface="Titillium" panose="00000500000000000000" pitchFamily="50" charset="0"/>
              <a:ea typeface="+mn-ea"/>
              <a:cs typeface="Calibri Light" panose="020F0302020204030204" pitchFamily="34" charset="0"/>
            </a:endParaRPr>
          </a:p>
        </p:txBody>
      </p:sp>
      <p:pic>
        <p:nvPicPr>
          <p:cNvPr id="6" name="Picture 5" descr="Map&#10;&#10;Description automatically generated">
            <a:extLst>
              <a:ext uri="{FF2B5EF4-FFF2-40B4-BE49-F238E27FC236}">
                <a16:creationId xmlns:a16="http://schemas.microsoft.com/office/drawing/2014/main" id="{9AF8E861-5305-56AF-AAC5-934F3C45A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2297" y="238739"/>
            <a:ext cx="5759703" cy="5935073"/>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B5EFAD25-A9F0-B17D-088F-4DFD40B22685}"/>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6704345" y="33459"/>
            <a:ext cx="5517303" cy="1034100"/>
          </a:xfrm>
          <a:prstGeom prst="rect">
            <a:avLst/>
          </a:prstGeom>
        </p:spPr>
      </p:pic>
      <p:sp>
        <p:nvSpPr>
          <p:cNvPr id="8" name="Oval 7">
            <a:extLst>
              <a:ext uri="{FF2B5EF4-FFF2-40B4-BE49-F238E27FC236}">
                <a16:creationId xmlns:a16="http://schemas.microsoft.com/office/drawing/2014/main" id="{0657326E-FCD8-4384-2485-93A107426671}"/>
              </a:ext>
            </a:extLst>
          </p:cNvPr>
          <p:cNvSpPr/>
          <p:nvPr/>
        </p:nvSpPr>
        <p:spPr bwMode="auto">
          <a:xfrm>
            <a:off x="10168662" y="4822277"/>
            <a:ext cx="1264718" cy="1112346"/>
          </a:xfrm>
          <a:prstGeom prst="ellipse">
            <a:avLst/>
          </a:prstGeom>
          <a:noFill/>
          <a:ln w="38100" cap="flat" cmpd="sng" algn="ctr">
            <a:solidFill>
              <a:srgbClr val="004393"/>
            </a:solid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0337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3FCF-1F2F-4920-84D5-6B25EA991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50" y="1268760"/>
            <a:ext cx="11315700" cy="4267200"/>
          </a:xfrm>
          <a:prstGeom prst="rect">
            <a:avLst/>
          </a:prstGeom>
        </p:spPr>
      </p:pic>
      <p:sp>
        <p:nvSpPr>
          <p:cNvPr id="9" name="Text Box 2" descr="TextBox 11">
            <a:extLst>
              <a:ext uri="{FF2B5EF4-FFF2-40B4-BE49-F238E27FC236}">
                <a16:creationId xmlns:a16="http://schemas.microsoft.com/office/drawing/2014/main" id="{87B228E7-188D-C26D-0E00-9E0DB60AEDF5}"/>
              </a:ext>
            </a:extLst>
          </p:cNvPr>
          <p:cNvSpPr txBox="1">
            <a:spLocks/>
          </p:cNvSpPr>
          <p:nvPr/>
        </p:nvSpPr>
        <p:spPr bwMode="auto">
          <a:xfrm>
            <a:off x="411014" y="260648"/>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EIT </a:t>
            </a:r>
            <a:r>
              <a:rPr kumimoji="0" lang="en-US" altLang="en-US" sz="3200" b="1" i="0" u="none" strike="noStrike" kern="1200" cap="none" spc="0" normalizeH="0" baseline="0" noProof="0" dirty="0" err="1">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RawMaterials</a:t>
            </a:r>
            <a:r>
              <a:rPr lang="en-US" altLang="en-US" sz="3200" b="1" dirty="0">
                <a:solidFill>
                  <a:srgbClr val="6BB745"/>
                </a:solidFill>
                <a:latin typeface="Titillium" panose="00000500000000000000" pitchFamily="50" charset="0"/>
                <a:sym typeface="Titillium" panose="00000500000000000000" pitchFamily="50" charset="0"/>
              </a:rPr>
              <a:t> - </a:t>
            </a:r>
            <a:r>
              <a:rPr kumimoji="0" lang="en-US" altLang="en-US" sz="3200" b="1" i="0"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rPr>
              <a:t>Innovation Themes</a:t>
            </a:r>
            <a:endParaRPr kumimoji="0" lang="en-US" altLang="en-US" sz="3200" b="1" i="1" u="none" strike="noStrike" kern="1200" cap="none" spc="0" normalizeH="0" baseline="0" noProof="0" dirty="0">
              <a:ln>
                <a:noFill/>
              </a:ln>
              <a:solidFill>
                <a:srgbClr val="6BB745"/>
              </a:solidFill>
              <a:effectLst/>
              <a:uLnTx/>
              <a:uFillTx/>
              <a:latin typeface="Titillium" panose="00000500000000000000" pitchFamily="50" charset="0"/>
              <a:ea typeface="+mn-ea"/>
              <a:cs typeface="Calibri" panose="020F0502020204030204" pitchFamily="34" charset="0"/>
              <a:sym typeface="Titillium" panose="00000500000000000000" pitchFamily="50" charset="0"/>
            </a:endParaRPr>
          </a:p>
        </p:txBody>
      </p:sp>
      <p:sp>
        <p:nvSpPr>
          <p:cNvPr id="3" name="Θέση αριθμού διαφάνειας 2">
            <a:extLst>
              <a:ext uri="{FF2B5EF4-FFF2-40B4-BE49-F238E27FC236}">
                <a16:creationId xmlns:a16="http://schemas.microsoft.com/office/drawing/2014/main" id="{8094DEB9-F395-20A9-E9CF-499CCBFB8172}"/>
              </a:ext>
            </a:extLst>
          </p:cNvPr>
          <p:cNvSpPr txBox="1">
            <a:spLocks/>
          </p:cNvSpPr>
          <p:nvPr/>
        </p:nvSpPr>
        <p:spPr bwMode="auto">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rtl="0" eaLnBrk="1" fontAlgn="base" hangingPunct="0">
              <a:spcBef>
                <a:spcPct val="0"/>
              </a:spcBef>
              <a:spcAft>
                <a:spcPct val="0"/>
              </a:spcAft>
              <a:defRPr sz="1200" kern="1200">
                <a:solidFill>
                  <a:srgbClr val="8D8D8D"/>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defRPr/>
            </a:pPr>
            <a:fld id="{F7190569-C240-4719-8B99-2352BC1E79B1}" type="slidenum">
              <a:rPr lang="en-US" altLang="en-US" smtClean="0"/>
              <a:pPr>
                <a:defRPr/>
              </a:pPr>
              <a:t>7</a:t>
            </a:fld>
            <a:endParaRPr lang="en-US" altLang="en-US" dirty="0"/>
          </a:p>
        </p:txBody>
      </p:sp>
    </p:spTree>
    <p:extLst>
      <p:ext uri="{BB962C8B-B14F-4D97-AF65-F5344CB8AC3E}">
        <p14:creationId xmlns:p14="http://schemas.microsoft.com/office/powerpoint/2010/main" val="298546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50667E-7229-0B97-BEE6-28142D1E76CD}"/>
              </a:ext>
            </a:extLst>
          </p:cNvPr>
          <p:cNvGrpSpPr/>
          <p:nvPr/>
        </p:nvGrpSpPr>
        <p:grpSpPr>
          <a:xfrm>
            <a:off x="3557096" y="1052736"/>
            <a:ext cx="8052292" cy="4632585"/>
            <a:chOff x="1919536" y="1111595"/>
            <a:chExt cx="8052292" cy="4632585"/>
          </a:xfrm>
        </p:grpSpPr>
        <p:sp>
          <p:nvSpPr>
            <p:cNvPr id="5" name="Text Placeholder 3">
              <a:extLst>
                <a:ext uri="{FF2B5EF4-FFF2-40B4-BE49-F238E27FC236}">
                  <a16:creationId xmlns:a16="http://schemas.microsoft.com/office/drawing/2014/main" id="{66D1DB5F-7012-4A11-9DAB-062A7B0DFDD4}"/>
                </a:ext>
              </a:extLst>
            </p:cNvPr>
            <p:cNvSpPr txBox="1">
              <a:spLocks/>
            </p:cNvSpPr>
            <p:nvPr/>
          </p:nvSpPr>
          <p:spPr bwMode="auto">
            <a:xfrm>
              <a:off x="1919536" y="1113820"/>
              <a:ext cx="8052292" cy="4630360"/>
            </a:xfrm>
            <a:prstGeom prst="round2DiagRect">
              <a:avLst>
                <a:gd name="adj1" fmla="val 8446"/>
                <a:gd name="adj2" fmla="val 3468"/>
              </a:avLst>
            </a:prstGeom>
            <a:noFill/>
            <a:ln w="25400">
              <a:solidFill>
                <a:srgbClr val="034EA2"/>
              </a:solidFill>
            </a:ln>
          </p:spPr>
          <p:txBody>
            <a:bodyPr vert="horz" wrap="square" lIns="108000" tIns="108000" rIns="108000" bIns="108000" rtlCol="0" anchor="ctr" anchorCtr="0">
              <a:noAutofit/>
            </a:bodyPr>
            <a:lstStyle>
              <a:lvl1pPr marL="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smtClean="0">
                  <a:solidFill>
                    <a:schemeClr val="bg1"/>
                  </a:solidFill>
                  <a:latin typeface="Calibri" panose="020F0502020204030204" pitchFamily="34" charset="0"/>
                  <a:ea typeface="+mn-ea"/>
                  <a:cs typeface="+mn-cs"/>
                </a:defRPr>
              </a:lvl1pPr>
              <a:lvl2pPr marL="46800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smtClean="0">
                  <a:solidFill>
                    <a:schemeClr val="bg1"/>
                  </a:solidFill>
                  <a:latin typeface="Calibri" panose="020F0502020204030204" pitchFamily="34" charset="0"/>
                  <a:ea typeface="+mn-ea"/>
                  <a:cs typeface="+mn-cs"/>
                </a:defRPr>
              </a:lvl2pPr>
              <a:lvl3pPr marL="96300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a:solidFill>
                    <a:schemeClr val="bg1"/>
                  </a:solidFill>
                  <a:latin typeface="Calibri" panose="020F0502020204030204" pitchFamily="34" charset="0"/>
                  <a:ea typeface="+mn-ea"/>
                  <a:cs typeface="+mn-cs"/>
                </a:defRPr>
              </a:lvl3pPr>
              <a:lvl4pPr marL="1420200" indent="0" algn="l" defTabSz="914400" rtl="0" eaLnBrk="1" latinLnBrk="0" hangingPunct="1">
                <a:lnSpc>
                  <a:spcPct val="95000"/>
                </a:lnSpc>
                <a:spcBef>
                  <a:spcPts val="500"/>
                </a:spcBef>
                <a:spcAft>
                  <a:spcPts val="500"/>
                </a:spcAft>
                <a:buClr>
                  <a:srgbClr val="6BB745"/>
                </a:buClr>
                <a:buSzPct val="100000"/>
                <a:buFont typeface="Arial" pitchFamily="34" charset="0"/>
                <a:buNone/>
                <a:defRPr kumimoji="0" lang="en-GB" sz="2000" b="0" i="0" u="none" kern="1200" baseline="0" dirty="0" smtClean="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6BB745"/>
                </a:buClr>
                <a:buSzPct val="100000"/>
                <a:buFont typeface="Arial" pitchFamily="34" charset="0"/>
                <a:buNone/>
                <a:tabLst/>
                <a:defRPr/>
              </a:pPr>
              <a:endParaRPr kumimoji="0" lang="nl-BE" sz="3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C2A0398A-F769-41AD-A511-5381B3E38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9100" y="1111595"/>
              <a:ext cx="7433491" cy="4630360"/>
            </a:xfrm>
            <a:prstGeom prst="rect">
              <a:avLst/>
            </a:prstGeom>
          </p:spPr>
        </p:pic>
      </p:grpSp>
      <p:sp>
        <p:nvSpPr>
          <p:cNvPr id="10" name="TextBox 9">
            <a:extLst>
              <a:ext uri="{FF2B5EF4-FFF2-40B4-BE49-F238E27FC236}">
                <a16:creationId xmlns:a16="http://schemas.microsoft.com/office/drawing/2014/main" id="{8B578EC9-CD9E-287C-7981-EC2B4D9FD0C6}"/>
              </a:ext>
            </a:extLst>
          </p:cNvPr>
          <p:cNvSpPr txBox="1"/>
          <p:nvPr/>
        </p:nvSpPr>
        <p:spPr>
          <a:xfrm>
            <a:off x="228946" y="2452537"/>
            <a:ext cx="3106280" cy="1830758"/>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6BB745"/>
              </a:buClr>
              <a:buSzPct val="100000"/>
              <a:buFont typeface="Arial" panose="020B0604020202020204" pitchFamily="34" charset="0"/>
              <a:buChar char="•"/>
              <a:tabLst/>
              <a:defRPr/>
            </a:pPr>
            <a:r>
              <a:rPr kumimoji="0" lang="nl-BE" sz="2600" b="0" i="0" u="none" strike="noStrike" kern="1200" cap="none" spc="0" normalizeH="0" baseline="0" noProof="0">
                <a:ln>
                  <a:noFill/>
                </a:ln>
                <a:solidFill>
                  <a:schemeClr val="tx1"/>
                </a:solidFill>
                <a:effectLst/>
                <a:uLnTx/>
                <a:uFillTx/>
                <a:latin typeface="Titillium" panose="00000500000000000000" pitchFamily="50" charset="0"/>
                <a:ea typeface="+mn-ea"/>
                <a:cs typeface="Calibri Light" panose="020F0302020204030204" pitchFamily="34" charset="0"/>
              </a:rPr>
              <a:t>Innovation</a:t>
            </a:r>
          </a:p>
          <a:p>
            <a:pPr marL="457200" marR="0" lvl="0" indent="-457200" algn="l" defTabSz="914400" rtl="0" eaLnBrk="1" fontAlgn="auto" latinLnBrk="0" hangingPunct="1">
              <a:lnSpc>
                <a:spcPct val="150000"/>
              </a:lnSpc>
              <a:spcBef>
                <a:spcPts val="0"/>
              </a:spcBef>
              <a:spcAft>
                <a:spcPts val="0"/>
              </a:spcAft>
              <a:buClr>
                <a:srgbClr val="6BB745"/>
              </a:buClr>
              <a:buSzPct val="100000"/>
              <a:buFont typeface="Arial" panose="020B0604020202020204" pitchFamily="34" charset="0"/>
              <a:buChar char="•"/>
              <a:tabLst/>
              <a:defRPr/>
            </a:pPr>
            <a:r>
              <a:rPr kumimoji="0" lang="nl-BE" sz="2600" b="0" i="0" u="none" strike="noStrike" kern="1200" cap="none" spc="0" normalizeH="0" baseline="0" noProof="0">
                <a:ln>
                  <a:noFill/>
                </a:ln>
                <a:solidFill>
                  <a:schemeClr val="tx1"/>
                </a:solidFill>
                <a:effectLst/>
                <a:uLnTx/>
                <a:uFillTx/>
                <a:latin typeface="Titillium" panose="00000500000000000000" pitchFamily="50" charset="0"/>
                <a:ea typeface="+mn-ea"/>
                <a:cs typeface="Calibri Light" panose="020F0302020204030204" pitchFamily="34" charset="0"/>
              </a:rPr>
              <a:t>Education</a:t>
            </a:r>
            <a:endParaRPr lang="nl-BE" sz="2600">
              <a:solidFill>
                <a:schemeClr val="tx1"/>
              </a:solidFill>
              <a:latin typeface="Titillium" panose="00000500000000000000" pitchFamily="50" charset="0"/>
              <a:cs typeface="Calibri Light" panose="020F0302020204030204" pitchFamily="34" charset="0"/>
            </a:endParaRPr>
          </a:p>
          <a:p>
            <a:pPr marL="457200" marR="0" lvl="0" indent="-457200" algn="l" defTabSz="914400" rtl="0" eaLnBrk="1" fontAlgn="auto" latinLnBrk="0" hangingPunct="1">
              <a:lnSpc>
                <a:spcPct val="150000"/>
              </a:lnSpc>
              <a:spcBef>
                <a:spcPts val="0"/>
              </a:spcBef>
              <a:spcAft>
                <a:spcPts val="0"/>
              </a:spcAft>
              <a:buClr>
                <a:srgbClr val="6BB745"/>
              </a:buClr>
              <a:buSzPct val="100000"/>
              <a:buFont typeface="Arial" panose="020B0604020202020204" pitchFamily="34" charset="0"/>
              <a:buChar char="•"/>
              <a:tabLst/>
              <a:defRPr/>
            </a:pPr>
            <a:r>
              <a:rPr kumimoji="0" lang="nl-BE" sz="2600" b="0" i="0" u="none" strike="noStrike" kern="1200" cap="none" spc="0" normalizeH="0" baseline="0" noProof="0">
                <a:ln>
                  <a:noFill/>
                </a:ln>
                <a:solidFill>
                  <a:schemeClr val="tx1"/>
                </a:solidFill>
                <a:effectLst/>
                <a:uLnTx/>
                <a:uFillTx/>
                <a:latin typeface="Titillium" panose="00000500000000000000" pitchFamily="50" charset="0"/>
                <a:ea typeface="+mn-ea"/>
                <a:cs typeface="Calibri Light" panose="020F0302020204030204" pitchFamily="34" charset="0"/>
              </a:rPr>
              <a:t>Entrepreneurship</a:t>
            </a:r>
          </a:p>
        </p:txBody>
      </p:sp>
      <p:sp>
        <p:nvSpPr>
          <p:cNvPr id="11" name="Text Box 2" descr="TextBox 11">
            <a:extLst>
              <a:ext uri="{FF2B5EF4-FFF2-40B4-BE49-F238E27FC236}">
                <a16:creationId xmlns:a16="http://schemas.microsoft.com/office/drawing/2014/main" id="{8CD475A2-1A1F-9BAA-7D27-855C64A0E940}"/>
              </a:ext>
            </a:extLst>
          </p:cNvPr>
          <p:cNvSpPr txBox="1">
            <a:spLocks/>
          </p:cNvSpPr>
          <p:nvPr/>
        </p:nvSpPr>
        <p:spPr bwMode="auto">
          <a:xfrm>
            <a:off x="228946" y="247285"/>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defPPr>
              <a:defRPr lang="en-US"/>
            </a:defPPr>
            <a:lvl1pPr marL="0" marR="0" lvl="0" indent="0" defTabSz="914400" eaLnBrk="1" latinLnBrk="0">
              <a:lnSpc>
                <a:spcPct val="100000"/>
              </a:lnSpc>
              <a:buClrTx/>
              <a:buSzTx/>
              <a:buFontTx/>
              <a:buNone/>
              <a:tabLst/>
              <a:defRPr kumimoji="0" sz="3200" b="1" i="0" u="none" strike="noStrike" cap="none" spc="0" normalizeH="0" baseline="0">
                <a:ln>
                  <a:noFill/>
                </a:ln>
                <a:solidFill>
                  <a:srgbClr val="6BB745"/>
                </a:solidFill>
                <a:effectLst/>
                <a:uLnTx/>
                <a:uFillTx/>
                <a:latin typeface="Titillium" panose="00000500000000000000" pitchFamily="50"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a:sym typeface="Titillium" panose="00000500000000000000" pitchFamily="50" charset="0"/>
              </a:rPr>
              <a:t>EIT </a:t>
            </a:r>
            <a:r>
              <a:rPr lang="en-US" altLang="en-US" err="1">
                <a:sym typeface="Titillium" panose="00000500000000000000" pitchFamily="50" charset="0"/>
              </a:rPr>
              <a:t>RawMaterials</a:t>
            </a:r>
            <a:r>
              <a:rPr lang="en-US" altLang="en-US">
                <a:sym typeface="Titillium" panose="00000500000000000000" pitchFamily="50" charset="0"/>
              </a:rPr>
              <a:t> - Overview of Activities</a:t>
            </a:r>
          </a:p>
        </p:txBody>
      </p:sp>
      <p:sp>
        <p:nvSpPr>
          <p:cNvPr id="4" name="Θέση αριθμού διαφάνειας 2">
            <a:extLst>
              <a:ext uri="{FF2B5EF4-FFF2-40B4-BE49-F238E27FC236}">
                <a16:creationId xmlns:a16="http://schemas.microsoft.com/office/drawing/2014/main" id="{CB3D8865-6AF9-5F13-FDEA-EC922CE1DC59}"/>
              </a:ext>
            </a:extLst>
          </p:cNvPr>
          <p:cNvSpPr txBox="1">
            <a:spLocks/>
          </p:cNvSpPr>
          <p:nvPr/>
        </p:nvSpPr>
        <p:spPr bwMode="auto">
          <a:xfrm>
            <a:off x="11784632" y="5856602"/>
            <a:ext cx="258762" cy="249238"/>
          </a:xfrm>
          <a:prstGeom prst="rect">
            <a:avLst/>
          </a:prstGeom>
          <a:noFill/>
          <a:ln>
            <a:noFill/>
          </a:ln>
          <a:effectLst/>
        </p:spPr>
        <p:txBody>
          <a:bodyPr vert="horz" wrap="none" lIns="45720" tIns="45720" rIns="45720" bIns="45720" numCol="1" anchor="ctr" anchorCtr="0" compatLnSpc="1">
            <a:prstTxWarp prst="textNoShape">
              <a:avLst/>
            </a:prstTxWarp>
          </a:bodyPr>
          <a:lstStyle>
            <a:defPPr>
              <a:defRPr lang="en-US"/>
            </a:defPPr>
            <a:lvl1pPr algn="r" rtl="0" eaLnBrk="1" fontAlgn="base" hangingPunct="0">
              <a:spcBef>
                <a:spcPct val="0"/>
              </a:spcBef>
              <a:spcAft>
                <a:spcPct val="0"/>
              </a:spcAft>
              <a:defRPr sz="1200" kern="1200">
                <a:solidFill>
                  <a:srgbClr val="8D8D8D"/>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a:lstStyle>
          <a:p>
            <a:pPr>
              <a:defRPr/>
            </a:pPr>
            <a:fld id="{F7190569-C240-4719-8B99-2352BC1E79B1}" type="slidenum">
              <a:rPr lang="en-US" altLang="en-US" smtClean="0"/>
              <a:pPr>
                <a:defRPr/>
              </a:pPr>
              <a:t>8</a:t>
            </a:fld>
            <a:endParaRPr lang="en-US" altLang="en-US"/>
          </a:p>
        </p:txBody>
      </p:sp>
    </p:spTree>
    <p:extLst>
      <p:ext uri="{BB962C8B-B14F-4D97-AF65-F5344CB8AC3E}">
        <p14:creationId xmlns:p14="http://schemas.microsoft.com/office/powerpoint/2010/main" val="45770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Ομάδα 16">
            <a:extLst>
              <a:ext uri="{FF2B5EF4-FFF2-40B4-BE49-F238E27FC236}">
                <a16:creationId xmlns:a16="http://schemas.microsoft.com/office/drawing/2014/main" id="{9ADDC22D-3160-1874-EEE2-3B494B059C9E}"/>
              </a:ext>
            </a:extLst>
          </p:cNvPr>
          <p:cNvGrpSpPr/>
          <p:nvPr/>
        </p:nvGrpSpPr>
        <p:grpSpPr>
          <a:xfrm>
            <a:off x="-240704" y="1186679"/>
            <a:ext cx="6402386" cy="3641017"/>
            <a:chOff x="5522950" y="897103"/>
            <a:chExt cx="6520444" cy="3682723"/>
          </a:xfrm>
        </p:grpSpPr>
        <p:graphicFrame>
          <p:nvGraphicFramePr>
            <p:cNvPr id="11" name="Γράφημα 10">
              <a:extLst>
                <a:ext uri="{FF2B5EF4-FFF2-40B4-BE49-F238E27FC236}">
                  <a16:creationId xmlns:a16="http://schemas.microsoft.com/office/drawing/2014/main" id="{60F1BD87-AD1D-E797-3EA8-7F366BE931F0}"/>
                </a:ext>
              </a:extLst>
            </p:cNvPr>
            <p:cNvGraphicFramePr>
              <a:graphicFrameLocks/>
            </p:cNvGraphicFramePr>
            <p:nvPr>
              <p:extLst>
                <p:ext uri="{D42A27DB-BD31-4B8C-83A1-F6EECF244321}">
                  <p14:modId xmlns:p14="http://schemas.microsoft.com/office/powerpoint/2010/main" val="521130547"/>
                </p:ext>
              </p:extLst>
            </p:nvPr>
          </p:nvGraphicFramePr>
          <p:xfrm>
            <a:off x="5522950" y="897103"/>
            <a:ext cx="6520444" cy="34882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BA2DFA8-B314-D453-C504-E2FF57AA9F3C}"/>
                </a:ext>
              </a:extLst>
            </p:cNvPr>
            <p:cNvSpPr txBox="1"/>
            <p:nvPr/>
          </p:nvSpPr>
          <p:spPr>
            <a:xfrm>
              <a:off x="6957847" y="2041902"/>
              <a:ext cx="1512168" cy="404693"/>
            </a:xfrm>
            <a:prstGeom prst="rect">
              <a:avLst/>
            </a:prstGeom>
            <a:noFill/>
          </p:spPr>
          <p:txBody>
            <a:bodyPr wrap="square" rtlCol="0">
              <a:spAutoFit/>
            </a:bodyPr>
            <a:lstStyle/>
            <a:p>
              <a:pPr algn="ctr"/>
              <a:r>
                <a:rPr lang="en-US" sz="2000" b="1" dirty="0">
                  <a:solidFill>
                    <a:schemeClr val="bg1"/>
                  </a:solidFill>
                  <a:latin typeface="Titilium"/>
                </a:rPr>
                <a:t>RIS Capacity</a:t>
              </a:r>
              <a:endParaRPr lang="el-GR" sz="2000" b="1" dirty="0">
                <a:solidFill>
                  <a:schemeClr val="bg1"/>
                </a:solidFill>
                <a:latin typeface="Titilium"/>
              </a:endParaRPr>
            </a:p>
          </p:txBody>
        </p:sp>
        <p:sp>
          <p:nvSpPr>
            <p:cNvPr id="15" name="TextBox 14">
              <a:extLst>
                <a:ext uri="{FF2B5EF4-FFF2-40B4-BE49-F238E27FC236}">
                  <a16:creationId xmlns:a16="http://schemas.microsoft.com/office/drawing/2014/main" id="{B2ACD6B4-6BBE-32FC-0DC7-9C18A75F6885}"/>
                </a:ext>
              </a:extLst>
            </p:cNvPr>
            <p:cNvSpPr txBox="1"/>
            <p:nvPr/>
          </p:nvSpPr>
          <p:spPr>
            <a:xfrm>
              <a:off x="7819727" y="2918471"/>
              <a:ext cx="1512168" cy="404693"/>
            </a:xfrm>
            <a:prstGeom prst="rect">
              <a:avLst/>
            </a:prstGeom>
            <a:noFill/>
          </p:spPr>
          <p:txBody>
            <a:bodyPr wrap="square" rtlCol="0">
              <a:spAutoFit/>
            </a:bodyPr>
            <a:lstStyle/>
            <a:p>
              <a:pPr algn="ctr"/>
              <a:r>
                <a:rPr lang="en-US" sz="2000" b="1" dirty="0">
                  <a:solidFill>
                    <a:schemeClr val="bg1"/>
                  </a:solidFill>
                  <a:latin typeface="Titilium"/>
                </a:rPr>
                <a:t>Upscaling</a:t>
              </a:r>
              <a:endParaRPr lang="el-GR" sz="2000" b="1" dirty="0">
                <a:solidFill>
                  <a:schemeClr val="bg1"/>
                </a:solidFill>
                <a:latin typeface="Titilium"/>
              </a:endParaRPr>
            </a:p>
          </p:txBody>
        </p:sp>
        <p:sp>
          <p:nvSpPr>
            <p:cNvPr id="16" name="TextBox 15">
              <a:extLst>
                <a:ext uri="{FF2B5EF4-FFF2-40B4-BE49-F238E27FC236}">
                  <a16:creationId xmlns:a16="http://schemas.microsoft.com/office/drawing/2014/main" id="{3B92A772-D35D-80AB-4064-A35D0053A20F}"/>
                </a:ext>
              </a:extLst>
            </p:cNvPr>
            <p:cNvSpPr txBox="1"/>
            <p:nvPr/>
          </p:nvSpPr>
          <p:spPr>
            <a:xfrm>
              <a:off x="8846428" y="1877679"/>
              <a:ext cx="1512168" cy="404693"/>
            </a:xfrm>
            <a:prstGeom prst="rect">
              <a:avLst/>
            </a:prstGeom>
            <a:noFill/>
          </p:spPr>
          <p:txBody>
            <a:bodyPr wrap="square" rtlCol="0">
              <a:spAutoFit/>
            </a:bodyPr>
            <a:lstStyle/>
            <a:p>
              <a:pPr algn="ctr"/>
              <a:r>
                <a:rPr lang="en-US" sz="2000" b="1" dirty="0">
                  <a:solidFill>
                    <a:schemeClr val="bg1"/>
                  </a:solidFill>
                  <a:latin typeface="Titilium"/>
                </a:rPr>
                <a:t>Education</a:t>
              </a:r>
              <a:endParaRPr lang="el-GR" sz="2000" b="1" dirty="0">
                <a:solidFill>
                  <a:schemeClr val="bg1"/>
                </a:solidFill>
                <a:latin typeface="Titilium"/>
              </a:endParaRPr>
            </a:p>
          </p:txBody>
        </p:sp>
        <p:graphicFrame>
          <p:nvGraphicFramePr>
            <p:cNvPr id="7" name="Γράφημα 6">
              <a:extLst>
                <a:ext uri="{FF2B5EF4-FFF2-40B4-BE49-F238E27FC236}">
                  <a16:creationId xmlns:a16="http://schemas.microsoft.com/office/drawing/2014/main" id="{60F1BD87-AD1D-E797-3EA8-7F366BE931F0}"/>
                </a:ext>
              </a:extLst>
            </p:cNvPr>
            <p:cNvGraphicFramePr>
              <a:graphicFrameLocks/>
            </p:cNvGraphicFramePr>
            <p:nvPr>
              <p:extLst>
                <p:ext uri="{D42A27DB-BD31-4B8C-83A1-F6EECF244321}">
                  <p14:modId xmlns:p14="http://schemas.microsoft.com/office/powerpoint/2010/main" val="342105115"/>
                </p:ext>
              </p:extLst>
            </p:nvPr>
          </p:nvGraphicFramePr>
          <p:xfrm>
            <a:off x="5814887" y="1293669"/>
            <a:ext cx="5698232" cy="328615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5" name="Ομάδα 24">
            <a:extLst>
              <a:ext uri="{FF2B5EF4-FFF2-40B4-BE49-F238E27FC236}">
                <a16:creationId xmlns:a16="http://schemas.microsoft.com/office/drawing/2014/main" id="{CC3D952B-8845-82EE-BBDF-2594E4A66BB8}"/>
              </a:ext>
            </a:extLst>
          </p:cNvPr>
          <p:cNvGrpSpPr/>
          <p:nvPr/>
        </p:nvGrpSpPr>
        <p:grpSpPr>
          <a:xfrm>
            <a:off x="6722925" y="1044799"/>
            <a:ext cx="5061707" cy="3927778"/>
            <a:chOff x="7204808" y="1406999"/>
            <a:chExt cx="5061707" cy="3927778"/>
          </a:xfrm>
        </p:grpSpPr>
        <p:graphicFrame>
          <p:nvGraphicFramePr>
            <p:cNvPr id="24" name="Γράφημα 23">
              <a:extLst>
                <a:ext uri="{FF2B5EF4-FFF2-40B4-BE49-F238E27FC236}">
                  <a16:creationId xmlns:a16="http://schemas.microsoft.com/office/drawing/2014/main" id="{4C606850-E1A9-BB8B-8D6C-05A295FC68F2}"/>
                </a:ext>
              </a:extLst>
            </p:cNvPr>
            <p:cNvGraphicFramePr>
              <a:graphicFrameLocks/>
            </p:cNvGraphicFramePr>
            <p:nvPr>
              <p:extLst>
                <p:ext uri="{D42A27DB-BD31-4B8C-83A1-F6EECF244321}">
                  <p14:modId xmlns:p14="http://schemas.microsoft.com/office/powerpoint/2010/main" val="2759433891"/>
                </p:ext>
              </p:extLst>
            </p:nvPr>
          </p:nvGraphicFramePr>
          <p:xfrm>
            <a:off x="7204808" y="1406999"/>
            <a:ext cx="5061707" cy="392777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0D52D9E6-F087-9C2F-0C0A-F408864ADBE8}"/>
                </a:ext>
              </a:extLst>
            </p:cNvPr>
            <p:cNvSpPr txBox="1"/>
            <p:nvPr/>
          </p:nvSpPr>
          <p:spPr>
            <a:xfrm>
              <a:off x="8528977" y="2530013"/>
              <a:ext cx="1512168" cy="707886"/>
            </a:xfrm>
            <a:prstGeom prst="rect">
              <a:avLst/>
            </a:prstGeom>
            <a:noFill/>
          </p:spPr>
          <p:txBody>
            <a:bodyPr wrap="square" rtlCol="0">
              <a:spAutoFit/>
            </a:bodyPr>
            <a:lstStyle/>
            <a:p>
              <a:pPr algn="ctr"/>
              <a:r>
                <a:rPr lang="en-US" sz="2000" b="1" dirty="0">
                  <a:solidFill>
                    <a:schemeClr val="bg1"/>
                  </a:solidFill>
                  <a:latin typeface="Titilium"/>
                </a:rPr>
                <a:t>RIS </a:t>
              </a:r>
            </a:p>
            <a:p>
              <a:pPr algn="ctr"/>
              <a:r>
                <a:rPr lang="en-US" sz="2000" b="1" dirty="0">
                  <a:solidFill>
                    <a:schemeClr val="bg1"/>
                  </a:solidFill>
                  <a:latin typeface="Titilium"/>
                </a:rPr>
                <a:t>Capacity</a:t>
              </a:r>
              <a:endParaRPr lang="el-GR" sz="2000" b="1" dirty="0">
                <a:solidFill>
                  <a:schemeClr val="bg1"/>
                </a:solidFill>
                <a:latin typeface="Titilium"/>
              </a:endParaRPr>
            </a:p>
          </p:txBody>
        </p:sp>
      </p:grpSp>
      <p:sp>
        <p:nvSpPr>
          <p:cNvPr id="4" name="Text Box 2" descr="TextBox 11">
            <a:extLst>
              <a:ext uri="{FF2B5EF4-FFF2-40B4-BE49-F238E27FC236}">
                <a16:creationId xmlns:a16="http://schemas.microsoft.com/office/drawing/2014/main" id="{46B83009-8699-4561-80CB-9FD9BD3CF5A4}"/>
              </a:ext>
            </a:extLst>
          </p:cNvPr>
          <p:cNvSpPr txBox="1">
            <a:spLocks/>
          </p:cNvSpPr>
          <p:nvPr/>
        </p:nvSpPr>
        <p:spPr bwMode="auto">
          <a:xfrm>
            <a:off x="263352" y="229591"/>
            <a:ext cx="107553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3200" b="1">
                <a:solidFill>
                  <a:srgbClr val="6BB745"/>
                </a:solidFill>
                <a:latin typeface="Titillium" panose="00000500000000000000" pitchFamily="50" charset="0"/>
                <a:sym typeface="Titillium" panose="00000500000000000000" pitchFamily="50" charset="0"/>
              </a:rPr>
              <a:t>A look into Call for Projects KAVA11 Results</a:t>
            </a:r>
          </a:p>
        </p:txBody>
      </p:sp>
      <p:sp>
        <p:nvSpPr>
          <p:cNvPr id="10" name="TextBox 9">
            <a:extLst>
              <a:ext uri="{FF2B5EF4-FFF2-40B4-BE49-F238E27FC236}">
                <a16:creationId xmlns:a16="http://schemas.microsoft.com/office/drawing/2014/main" id="{31739AE6-7E35-4453-8F71-30970B643EDA}"/>
              </a:ext>
            </a:extLst>
          </p:cNvPr>
          <p:cNvSpPr txBox="1"/>
          <p:nvPr/>
        </p:nvSpPr>
        <p:spPr>
          <a:xfrm>
            <a:off x="4464775" y="4971334"/>
            <a:ext cx="1021910" cy="584775"/>
          </a:xfrm>
          <a:prstGeom prst="rect">
            <a:avLst/>
          </a:prstGeom>
          <a:noFill/>
        </p:spPr>
        <p:txBody>
          <a:bodyPr wrap="square">
            <a:spAutoFit/>
          </a:bodyPr>
          <a:lstStyle/>
          <a:p>
            <a:pPr algn="ctr"/>
            <a:r>
              <a:rPr lang="en-US" sz="3200" b="1">
                <a:solidFill>
                  <a:schemeClr val="tx1">
                    <a:lumMod val="85000"/>
                    <a:lumOff val="15000"/>
                  </a:schemeClr>
                </a:solidFill>
                <a:latin typeface="Titilium"/>
              </a:rPr>
              <a:t>82%</a:t>
            </a:r>
            <a:endParaRPr lang="el-GR" sz="3200" b="1">
              <a:solidFill>
                <a:schemeClr val="tx1">
                  <a:lumMod val="85000"/>
                  <a:lumOff val="15000"/>
                </a:schemeClr>
              </a:solidFill>
              <a:latin typeface="Titilium"/>
            </a:endParaRPr>
          </a:p>
        </p:txBody>
      </p:sp>
      <p:sp>
        <p:nvSpPr>
          <p:cNvPr id="6" name="Θέση αριθμού διαφάνειας 2">
            <a:extLst>
              <a:ext uri="{FF2B5EF4-FFF2-40B4-BE49-F238E27FC236}">
                <a16:creationId xmlns:a16="http://schemas.microsoft.com/office/drawing/2014/main" id="{0D378E2A-E978-A508-CA9F-420FE053E954}"/>
              </a:ext>
            </a:extLst>
          </p:cNvPr>
          <p:cNvSpPr>
            <a:spLocks noGrp="1"/>
          </p:cNvSpPr>
          <p:nvPr>
            <p:ph type="sldNum" sz="quarter" idx="10"/>
          </p:nvPr>
        </p:nvSpPr>
        <p:spPr>
          <a:xfrm>
            <a:off x="11784632" y="5856602"/>
            <a:ext cx="258762" cy="249238"/>
          </a:xfrm>
        </p:spPr>
        <p:txBody>
          <a:bodyPr/>
          <a:lstStyle/>
          <a:p>
            <a:pPr>
              <a:defRPr/>
            </a:pPr>
            <a:fld id="{F7190569-C240-4719-8B99-2352BC1E79B1}" type="slidenum">
              <a:rPr lang="en-US" altLang="en-US" smtClean="0"/>
              <a:pPr>
                <a:defRPr/>
              </a:pPr>
              <a:t>9</a:t>
            </a:fld>
            <a:endParaRPr lang="en-US" altLang="en-US"/>
          </a:p>
        </p:txBody>
      </p:sp>
      <p:grpSp>
        <p:nvGrpSpPr>
          <p:cNvPr id="29" name="Google Shape;10714;p136">
            <a:extLst>
              <a:ext uri="{FF2B5EF4-FFF2-40B4-BE49-F238E27FC236}">
                <a16:creationId xmlns:a16="http://schemas.microsoft.com/office/drawing/2014/main" id="{8824780C-B8CC-08CD-6C35-F8F73579DCDD}"/>
              </a:ext>
            </a:extLst>
          </p:cNvPr>
          <p:cNvGrpSpPr/>
          <p:nvPr/>
        </p:nvGrpSpPr>
        <p:grpSpPr>
          <a:xfrm>
            <a:off x="3496358" y="5228425"/>
            <a:ext cx="681072" cy="584776"/>
            <a:chOff x="-61783350" y="3743950"/>
            <a:chExt cx="316650" cy="317450"/>
          </a:xfrm>
          <a:solidFill>
            <a:srgbClr val="034EA2"/>
          </a:solidFill>
        </p:grpSpPr>
        <p:sp>
          <p:nvSpPr>
            <p:cNvPr id="30" name="Google Shape;10715;p136">
              <a:extLst>
                <a:ext uri="{FF2B5EF4-FFF2-40B4-BE49-F238E27FC236}">
                  <a16:creationId xmlns:a16="http://schemas.microsoft.com/office/drawing/2014/main" id="{E0FDEFD2-CD70-8288-BC91-94E598574317}"/>
                </a:ext>
              </a:extLst>
            </p:cNvPr>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0716;p136">
              <a:extLst>
                <a:ext uri="{FF2B5EF4-FFF2-40B4-BE49-F238E27FC236}">
                  <a16:creationId xmlns:a16="http://schemas.microsoft.com/office/drawing/2014/main" id="{7A140FA8-5806-17A1-63A9-FB0DA71C6A49}"/>
                </a:ext>
              </a:extLst>
            </p:cNvPr>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 name="TextBox 31">
            <a:extLst>
              <a:ext uri="{FF2B5EF4-FFF2-40B4-BE49-F238E27FC236}">
                <a16:creationId xmlns:a16="http://schemas.microsoft.com/office/drawing/2014/main" id="{DF8E7D8F-9B54-0C97-C916-B577AE176FED}"/>
              </a:ext>
            </a:extLst>
          </p:cNvPr>
          <p:cNvSpPr txBox="1"/>
          <p:nvPr/>
        </p:nvSpPr>
        <p:spPr>
          <a:xfrm>
            <a:off x="5939539" y="4937032"/>
            <a:ext cx="1021910" cy="584775"/>
          </a:xfrm>
          <a:prstGeom prst="rect">
            <a:avLst/>
          </a:prstGeom>
          <a:noFill/>
        </p:spPr>
        <p:txBody>
          <a:bodyPr wrap="square">
            <a:spAutoFit/>
          </a:bodyPr>
          <a:lstStyle/>
          <a:p>
            <a:pPr algn="ctr"/>
            <a:r>
              <a:rPr lang="en-US" sz="3200" b="1">
                <a:solidFill>
                  <a:schemeClr val="tx1">
                    <a:lumMod val="85000"/>
                    <a:lumOff val="15000"/>
                  </a:schemeClr>
                </a:solidFill>
                <a:latin typeface="Titilium"/>
              </a:rPr>
              <a:t>53%</a:t>
            </a:r>
            <a:endParaRPr lang="el-GR" sz="3200" b="1">
              <a:solidFill>
                <a:schemeClr val="tx1">
                  <a:lumMod val="85000"/>
                  <a:lumOff val="15000"/>
                </a:schemeClr>
              </a:solidFill>
              <a:latin typeface="Titilium"/>
            </a:endParaRPr>
          </a:p>
        </p:txBody>
      </p:sp>
      <p:sp>
        <p:nvSpPr>
          <p:cNvPr id="33" name="TextBox 32">
            <a:extLst>
              <a:ext uri="{FF2B5EF4-FFF2-40B4-BE49-F238E27FC236}">
                <a16:creationId xmlns:a16="http://schemas.microsoft.com/office/drawing/2014/main" id="{53004A08-3800-2B9C-D9C7-E07E654CAEB7}"/>
              </a:ext>
            </a:extLst>
          </p:cNvPr>
          <p:cNvSpPr txBox="1"/>
          <p:nvPr/>
        </p:nvSpPr>
        <p:spPr>
          <a:xfrm>
            <a:off x="7824067" y="4971333"/>
            <a:ext cx="1021910" cy="584775"/>
          </a:xfrm>
          <a:prstGeom prst="rect">
            <a:avLst/>
          </a:prstGeom>
          <a:noFill/>
        </p:spPr>
        <p:txBody>
          <a:bodyPr wrap="square">
            <a:spAutoFit/>
          </a:bodyPr>
          <a:lstStyle/>
          <a:p>
            <a:pPr algn="ctr"/>
            <a:r>
              <a:rPr lang="en-US" sz="3200" b="1">
                <a:solidFill>
                  <a:schemeClr val="tx1">
                    <a:lumMod val="85000"/>
                    <a:lumOff val="15000"/>
                  </a:schemeClr>
                </a:solidFill>
                <a:latin typeface="Titilium"/>
              </a:rPr>
              <a:t>41%</a:t>
            </a:r>
            <a:endParaRPr lang="el-GR" sz="3200" b="1">
              <a:solidFill>
                <a:schemeClr val="tx1">
                  <a:lumMod val="85000"/>
                  <a:lumOff val="15000"/>
                </a:schemeClr>
              </a:solidFill>
              <a:latin typeface="Titilium"/>
            </a:endParaRPr>
          </a:p>
        </p:txBody>
      </p:sp>
      <p:sp>
        <p:nvSpPr>
          <p:cNvPr id="35" name="TextBox 34">
            <a:extLst>
              <a:ext uri="{FF2B5EF4-FFF2-40B4-BE49-F238E27FC236}">
                <a16:creationId xmlns:a16="http://schemas.microsoft.com/office/drawing/2014/main" id="{C9F4C7F0-6915-9991-5465-CB00E49FD291}"/>
              </a:ext>
            </a:extLst>
          </p:cNvPr>
          <p:cNvSpPr txBox="1"/>
          <p:nvPr/>
        </p:nvSpPr>
        <p:spPr>
          <a:xfrm>
            <a:off x="4327658" y="5537793"/>
            <a:ext cx="1296144" cy="400110"/>
          </a:xfrm>
          <a:prstGeom prst="rect">
            <a:avLst/>
          </a:prstGeom>
          <a:noFill/>
        </p:spPr>
        <p:txBody>
          <a:bodyPr wrap="square" rtlCol="0">
            <a:spAutoFit/>
          </a:bodyPr>
          <a:lstStyle/>
          <a:p>
            <a:pPr algn="ctr"/>
            <a:r>
              <a:rPr lang="en-US" sz="2000" b="1">
                <a:solidFill>
                  <a:srgbClr val="002858"/>
                </a:solidFill>
                <a:latin typeface="Titilium"/>
                <a:cs typeface="+mn-cs"/>
              </a:rPr>
              <a:t>Education</a:t>
            </a:r>
            <a:endParaRPr lang="el-GR" sz="2000" b="1">
              <a:solidFill>
                <a:srgbClr val="002858"/>
              </a:solidFill>
              <a:latin typeface="Titilium"/>
              <a:cs typeface="+mn-cs"/>
            </a:endParaRPr>
          </a:p>
        </p:txBody>
      </p:sp>
      <p:sp>
        <p:nvSpPr>
          <p:cNvPr id="37" name="TextBox 36">
            <a:extLst>
              <a:ext uri="{FF2B5EF4-FFF2-40B4-BE49-F238E27FC236}">
                <a16:creationId xmlns:a16="http://schemas.microsoft.com/office/drawing/2014/main" id="{A4EE3686-363B-310D-A5BE-DB631C7AE358}"/>
              </a:ext>
            </a:extLst>
          </p:cNvPr>
          <p:cNvSpPr txBox="1"/>
          <p:nvPr/>
        </p:nvSpPr>
        <p:spPr>
          <a:xfrm>
            <a:off x="5802422" y="5537793"/>
            <a:ext cx="1296144" cy="400110"/>
          </a:xfrm>
          <a:prstGeom prst="rect">
            <a:avLst/>
          </a:prstGeom>
          <a:noFill/>
        </p:spPr>
        <p:txBody>
          <a:bodyPr wrap="square" rtlCol="0">
            <a:spAutoFit/>
          </a:bodyPr>
          <a:lstStyle/>
          <a:p>
            <a:pPr algn="ctr"/>
            <a:r>
              <a:rPr lang="en-US" sz="2000" b="1">
                <a:solidFill>
                  <a:srgbClr val="002858"/>
                </a:solidFill>
                <a:latin typeface="Titilium"/>
                <a:cs typeface="+mn-cs"/>
              </a:rPr>
              <a:t>Upscaling</a:t>
            </a:r>
            <a:endParaRPr lang="el-GR" sz="2000" b="1">
              <a:solidFill>
                <a:srgbClr val="002858"/>
              </a:solidFill>
              <a:latin typeface="Titilium"/>
              <a:cs typeface="+mn-cs"/>
            </a:endParaRPr>
          </a:p>
        </p:txBody>
      </p:sp>
      <p:sp>
        <p:nvSpPr>
          <p:cNvPr id="38" name="TextBox 37">
            <a:extLst>
              <a:ext uri="{FF2B5EF4-FFF2-40B4-BE49-F238E27FC236}">
                <a16:creationId xmlns:a16="http://schemas.microsoft.com/office/drawing/2014/main" id="{3F837B38-4D5E-DBDE-AA0E-A56F3D7D30F8}"/>
              </a:ext>
            </a:extLst>
          </p:cNvPr>
          <p:cNvSpPr txBox="1"/>
          <p:nvPr/>
        </p:nvSpPr>
        <p:spPr>
          <a:xfrm>
            <a:off x="7137566" y="5537793"/>
            <a:ext cx="2391338" cy="400110"/>
          </a:xfrm>
          <a:prstGeom prst="rect">
            <a:avLst/>
          </a:prstGeom>
          <a:noFill/>
        </p:spPr>
        <p:txBody>
          <a:bodyPr wrap="square" rtlCol="0">
            <a:spAutoFit/>
          </a:bodyPr>
          <a:lstStyle/>
          <a:p>
            <a:pPr algn="ctr"/>
            <a:r>
              <a:rPr lang="en-US" sz="2000" b="1">
                <a:solidFill>
                  <a:srgbClr val="002858"/>
                </a:solidFill>
                <a:latin typeface="Titilium"/>
                <a:cs typeface="+mn-cs"/>
              </a:rPr>
              <a:t>RIS Capacity</a:t>
            </a:r>
            <a:r>
              <a:rPr lang="en-US" sz="2000" b="1" dirty="0">
                <a:solidFill>
                  <a:srgbClr val="002858"/>
                </a:solidFill>
                <a:latin typeface="Titilium"/>
                <a:cs typeface="+mn-cs"/>
              </a:rPr>
              <a:t> building</a:t>
            </a:r>
            <a:endParaRPr lang="el-GR" sz="2000" b="1">
              <a:solidFill>
                <a:srgbClr val="002858"/>
              </a:solidFill>
              <a:latin typeface="Titilium"/>
              <a:cs typeface="+mn-cs"/>
            </a:endParaRPr>
          </a:p>
        </p:txBody>
      </p:sp>
      <p:sp>
        <p:nvSpPr>
          <p:cNvPr id="40" name="TextBox 39">
            <a:extLst>
              <a:ext uri="{FF2B5EF4-FFF2-40B4-BE49-F238E27FC236}">
                <a16:creationId xmlns:a16="http://schemas.microsoft.com/office/drawing/2014/main" id="{547CA116-395A-1A3C-1212-F417758E3CFF}"/>
              </a:ext>
            </a:extLst>
          </p:cNvPr>
          <p:cNvSpPr txBox="1"/>
          <p:nvPr/>
        </p:nvSpPr>
        <p:spPr>
          <a:xfrm rot="20778204">
            <a:off x="2678432" y="4949695"/>
            <a:ext cx="2263167" cy="813106"/>
          </a:xfrm>
          <a:prstGeom prst="rect">
            <a:avLst/>
          </a:prstGeom>
          <a:noFill/>
        </p:spPr>
        <p:txBody>
          <a:bodyPr wrap="square" rtlCol="0">
            <a:prstTxWarp prst="textArchUp">
              <a:avLst>
                <a:gd name="adj" fmla="val 10242322"/>
              </a:avLst>
            </a:prstTxWarp>
            <a:spAutoFit/>
          </a:bodyPr>
          <a:lstStyle/>
          <a:p>
            <a:pPr algn="ctr"/>
            <a:r>
              <a:rPr lang="en-US" sz="2400" b="1">
                <a:solidFill>
                  <a:schemeClr val="tx1">
                    <a:lumMod val="85000"/>
                    <a:lumOff val="15000"/>
                  </a:schemeClr>
                </a:solidFill>
                <a:latin typeface="Titilium"/>
                <a:cs typeface="+mn-cs"/>
              </a:rPr>
              <a:t>SUCCESS RATE</a:t>
            </a:r>
            <a:endParaRPr lang="el-GR" sz="2400" b="1">
              <a:solidFill>
                <a:schemeClr val="tx1">
                  <a:lumMod val="85000"/>
                  <a:lumOff val="15000"/>
                </a:schemeClr>
              </a:solidFill>
              <a:latin typeface="Titilium"/>
              <a:cs typeface="+mn-cs"/>
            </a:endParaRPr>
          </a:p>
        </p:txBody>
      </p:sp>
    </p:spTree>
    <p:extLst>
      <p:ext uri="{BB962C8B-B14F-4D97-AF65-F5344CB8AC3E}">
        <p14:creationId xmlns:p14="http://schemas.microsoft.com/office/powerpoint/2010/main" val="3603541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0.xml><?xml version="1.0" encoding="utf-8"?>
<p:tagLst xmlns:a="http://schemas.openxmlformats.org/drawingml/2006/main" xmlns:r="http://schemas.openxmlformats.org/officeDocument/2006/relationships" xmlns:p="http://schemas.openxmlformats.org/presentationml/2006/main">
  <p:tag name="RNRSTYLE" val="CoverTitel1"/>
</p:tagLst>
</file>

<file path=ppt/tags/tag1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2.xml><?xml version="1.0" encoding="utf-8"?>
<p:tagLst xmlns:a="http://schemas.openxmlformats.org/drawingml/2006/main" xmlns:r="http://schemas.openxmlformats.org/officeDocument/2006/relationships" xmlns:p="http://schemas.openxmlformats.org/presentationml/2006/main">
  <p:tag name="RNRSTYLE" val="CoverTitel1"/>
</p:tagLst>
</file>

<file path=ppt/tags/tag13.xml><?xml version="1.0" encoding="utf-8"?>
<p:tagLst xmlns:a="http://schemas.openxmlformats.org/drawingml/2006/main" xmlns:r="http://schemas.openxmlformats.org/officeDocument/2006/relationships" xmlns:p="http://schemas.openxmlformats.org/presentationml/2006/main">
  <p:tag name="RNRSTYLE" val="CoverTitel1"/>
</p:tagLst>
</file>

<file path=ppt/tags/tag14.xml><?xml version="1.0" encoding="utf-8"?>
<p:tagLst xmlns:a="http://schemas.openxmlformats.org/drawingml/2006/main" xmlns:r="http://schemas.openxmlformats.org/officeDocument/2006/relationships" xmlns:p="http://schemas.openxmlformats.org/presentationml/2006/main">
  <p:tag name="RNRSTYLE" val="CoverTitel1"/>
</p:tagLst>
</file>

<file path=ppt/tags/tag15.xml><?xml version="1.0" encoding="utf-8"?>
<p:tagLst xmlns:a="http://schemas.openxmlformats.org/drawingml/2006/main" xmlns:r="http://schemas.openxmlformats.org/officeDocument/2006/relationships" xmlns:p="http://schemas.openxmlformats.org/presentationml/2006/main">
  <p:tag name="RNRSTYLE" val="CoverTitel1"/>
</p:tagLst>
</file>

<file path=ppt/tags/tag16.xml><?xml version="1.0" encoding="utf-8"?>
<p:tagLst xmlns:a="http://schemas.openxmlformats.org/drawingml/2006/main" xmlns:r="http://schemas.openxmlformats.org/officeDocument/2006/relationships" xmlns:p="http://schemas.openxmlformats.org/presentationml/2006/main">
  <p:tag name="RNRSTYLE" val="CoverTitel1"/>
</p:tagLst>
</file>

<file path=ppt/tags/tag17.xml><?xml version="1.0" encoding="utf-8"?>
<p:tagLst xmlns:a="http://schemas.openxmlformats.org/drawingml/2006/main" xmlns:r="http://schemas.openxmlformats.org/officeDocument/2006/relationships" xmlns:p="http://schemas.openxmlformats.org/presentationml/2006/main">
  <p:tag name="RNRSTYLE" val="CoverTitel1"/>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ags/tag5.xml><?xml version="1.0" encoding="utf-8"?>
<p:tagLst xmlns:a="http://schemas.openxmlformats.org/drawingml/2006/main" xmlns:r="http://schemas.openxmlformats.org/officeDocument/2006/relationships" xmlns:p="http://schemas.openxmlformats.org/presentationml/2006/main">
  <p:tag name="RNRSTYLE" val="CoverTitel1"/>
</p:tagLst>
</file>

<file path=ppt/tags/tag6.xml><?xml version="1.0" encoding="utf-8"?>
<p:tagLst xmlns:a="http://schemas.openxmlformats.org/drawingml/2006/main" xmlns:r="http://schemas.openxmlformats.org/officeDocument/2006/relationships" xmlns:p="http://schemas.openxmlformats.org/presentationml/2006/main">
  <p:tag name="RNRSTYLE" val="CoverTitel1"/>
</p:tagLst>
</file>

<file path=ppt/tags/tag7.xml><?xml version="1.0" encoding="utf-8"?>
<p:tagLst xmlns:a="http://schemas.openxmlformats.org/drawingml/2006/main" xmlns:r="http://schemas.openxmlformats.org/officeDocument/2006/relationships" xmlns:p="http://schemas.openxmlformats.org/presentationml/2006/main">
  <p:tag name="RNRSTYLE" val="CoverTitel1"/>
</p:tagLst>
</file>

<file path=ppt/tags/tag8.xml><?xml version="1.0" encoding="utf-8"?>
<p:tagLst xmlns:a="http://schemas.openxmlformats.org/drawingml/2006/main" xmlns:r="http://schemas.openxmlformats.org/officeDocument/2006/relationships" xmlns:p="http://schemas.openxmlformats.org/presentationml/2006/main">
  <p:tag name="RNRSTYLE" val="CoverTitel1"/>
</p:tagLst>
</file>

<file path=ppt/tags/tag9.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Theme - Title Slid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 Blue Text Box and Imag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Theme - Blue Text Box and Imag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Whit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8_eitRaw_PresentationMaster.potx" id="{DC858601-12D4-402D-9F46-02DFA6F2EDE4}" vid="{8DEEACA0-1221-42A7-AC92-909CB06BEBB3}"/>
    </a:ext>
  </a:extLst>
</a:theme>
</file>

<file path=ppt/theme/theme4.xml><?xml version="1.0" encoding="utf-8"?>
<a:theme xmlns:a="http://schemas.openxmlformats.org/drawingml/2006/main" name="1_COVER-Whit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8_eitRaw_PresentationMaster.potx" id="{DC858601-12D4-402D-9F46-02DFA6F2EDE4}" vid="{8DEEACA0-1221-42A7-AC92-909CB06BEBB3}"/>
    </a:ext>
  </a:extLst>
</a:theme>
</file>

<file path=ppt/theme/theme5.xml><?xml version="1.0" encoding="utf-8"?>
<a:theme xmlns:a="http://schemas.openxmlformats.org/drawingml/2006/main" name="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6.xml><?xml version="1.0" encoding="utf-8"?>
<a:theme xmlns:a="http://schemas.openxmlformats.org/drawingml/2006/main" name="3_Background Imag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7.xml><?xml version="1.0" encoding="utf-8"?>
<a:theme xmlns:a="http://schemas.openxmlformats.org/drawingml/2006/main" name="1_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8.xml><?xml version="1.0" encoding="utf-8"?>
<a:theme xmlns:a="http://schemas.openxmlformats.org/drawingml/2006/main" name="1_Office Theme - Title Slid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Theme - Title Slid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438"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7BF2D73-F889-49EA-88D6-DDD132513668}">
  <we:reference id="wa200005566" version="1.0.0.0" store="el-GR" storeType="OMEX"/>
  <we:alternateReferences>
    <we:reference id="wa200005566" version="1.0.0.0"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325F867-33BE-494C-8035-7950566B67AC}">
  <we:reference id="wa200001396" version="5.1.1.0" store="el-GR" storeType="OMEX"/>
  <we:alternateReferences>
    <we:reference id="WA200001396" version="5.1.1.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64d590-8343-42a0-8f84-9cfde8d380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9439EA99A50D1546829D2C56C18BE260" ma:contentTypeVersion="13" ma:contentTypeDescription="Δημιουργία νέου εγγράφου" ma:contentTypeScope="" ma:versionID="96d21e6751a19bf00bed2573578ceebc">
  <xsd:schema xmlns:xsd="http://www.w3.org/2001/XMLSchema" xmlns:xs="http://www.w3.org/2001/XMLSchema" xmlns:p="http://schemas.microsoft.com/office/2006/metadata/properties" xmlns:ns2="b464d590-8343-42a0-8f84-9cfde8d3803b" targetNamespace="http://schemas.microsoft.com/office/2006/metadata/properties" ma:root="true" ma:fieldsID="d5702bd8ad292caf9952e9118e14f224" ns2:_="">
    <xsd:import namespace="b464d590-8343-42a0-8f84-9cfde8d38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4d590-8343-42a0-8f84-9cfde8d38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Ετικέτες εικόνας" ma:readOnly="false" ma:fieldId="{5cf76f15-5ced-4ddc-b409-7134ff3c332f}" ma:taxonomyMulti="true" ma:sspId="81a16348-86a9-4153-a534-716e536704a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E71CA-3271-4E1B-B77F-B95AE0B05962}">
  <ds:schemaRefs>
    <ds:schemaRef ds:uri="b464d590-8343-42a0-8f84-9cfde8d3803b"/>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F40913F-17A8-4D59-A94E-40D67A0C36CB}">
  <ds:schemaRefs>
    <ds:schemaRef ds:uri="b464d590-8343-42a0-8f84-9cfde8d380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BF2D65F-E108-47FD-B58F-9DBD88EDA7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6526</Words>
  <Application>Microsoft Office PowerPoint</Application>
  <PresentationFormat>Widescreen</PresentationFormat>
  <Paragraphs>606</Paragraphs>
  <Slides>56</Slides>
  <Notes>35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56</vt:i4>
      </vt:variant>
    </vt:vector>
  </HeadingPairs>
  <TitlesOfParts>
    <vt:vector size="74" baseType="lpstr">
      <vt:lpstr>Arial</vt:lpstr>
      <vt:lpstr>Calibri</vt:lpstr>
      <vt:lpstr>Calibri Light</vt:lpstr>
      <vt:lpstr>Segoe UI</vt:lpstr>
      <vt:lpstr>System Font Regular</vt:lpstr>
      <vt:lpstr>Titilium</vt:lpstr>
      <vt:lpstr>Titillium</vt:lpstr>
      <vt:lpstr>Titillium Web</vt:lpstr>
      <vt:lpstr>Wingdings</vt:lpstr>
      <vt:lpstr>WordVisi_MSFontService</vt:lpstr>
      <vt:lpstr>Office Theme - Title Slide</vt:lpstr>
      <vt:lpstr>Office Theme - Blue Text Box and Image</vt:lpstr>
      <vt:lpstr>COVER-White</vt:lpstr>
      <vt:lpstr>1_COVER-White</vt:lpstr>
      <vt:lpstr>Content Slides</vt:lpstr>
      <vt:lpstr>3_Background Image</vt:lpstr>
      <vt:lpstr>1_Content Slides</vt:lpstr>
      <vt:lpstr>1_Office Theme - Title Slide</vt:lpstr>
      <vt:lpstr>A presentation on KAVA Call 12</vt:lpstr>
      <vt:lpstr>PowerPoint Presentation</vt:lpstr>
      <vt:lpstr>EIT RawMaterials</vt:lpstr>
      <vt:lpstr>PowerPoint Presentation</vt:lpstr>
      <vt:lpstr>PowerPoint Presentation</vt:lpstr>
      <vt:lpstr>PowerPoint Presentation</vt:lpstr>
      <vt:lpstr>PowerPoint Presentation</vt:lpstr>
      <vt:lpstr>PowerPoint Presentation</vt:lpstr>
      <vt:lpstr>PowerPoint Presentation</vt:lpstr>
      <vt:lpstr>EIT RawMaterials - Partners and Membership</vt:lpstr>
      <vt:lpstr>World’s largest Innovation Community in the Raw Materials Sector</vt:lpstr>
      <vt:lpstr>World’s largest Innovation Community in the Raw Materials Sector</vt:lpstr>
      <vt:lpstr>PowerPoint Presentation</vt:lpstr>
      <vt:lpstr>KAVA CALL 12</vt:lpstr>
      <vt:lpstr>EIT RawMaterials - Lighthouses </vt:lpstr>
      <vt:lpstr>Lighthouse: Responsible Sourcing</vt:lpstr>
      <vt:lpstr>PowerPoint Presentation</vt:lpstr>
      <vt:lpstr>PowerPoint Presentation</vt:lpstr>
      <vt:lpstr>KAVA CALL 12</vt:lpstr>
      <vt:lpstr>PowerPoint Presentation</vt:lpstr>
      <vt:lpstr>Upscaling KAVA Projects (1/3) -  Description</vt:lpstr>
      <vt:lpstr>Upscaling KAVA Projects (2/3) - Description</vt:lpstr>
      <vt:lpstr>Upscaling KAVA Projects (3/3) - Submission</vt:lpstr>
      <vt:lpstr>PowerPoint Presentation</vt:lpstr>
      <vt:lpstr>Regional Innovation Scheme (RIS) – objectives and purpose</vt:lpstr>
      <vt:lpstr>EIT RawMaterials RIS KAVA Projects Conditions</vt:lpstr>
      <vt:lpstr>PowerPoint Presentation</vt:lpstr>
      <vt:lpstr>RIS Capacity Building KAVA Projects (1/3) - Description</vt:lpstr>
      <vt:lpstr>RIS Capacity Building KAVA Projects (2/3) - Description</vt:lpstr>
      <vt:lpstr>RIS Capacity Building KAVA Projects (3/3) - Submission</vt:lpstr>
      <vt:lpstr>PowerPoint Presentation</vt:lpstr>
      <vt:lpstr>RIS Innovation KAVA Projects (1/3) - Description</vt:lpstr>
      <vt:lpstr>RIS Innovation KAVA Projects (2/3) - Description</vt:lpstr>
      <vt:lpstr>RIS Innovation KAVA Projects (3/3) – Submission</vt:lpstr>
      <vt:lpstr>PowerPoint Presentation</vt:lpstr>
      <vt:lpstr>Overview of EIT Education Opportunities</vt:lpstr>
      <vt:lpstr>OPEN CALLS TO provide talents to the RAW MATERIALS INDUSTRY</vt:lpstr>
      <vt:lpstr>A Strong Portfolio of Learning Modules</vt:lpstr>
      <vt:lpstr>Talents &amp; Training Provider for the Raw Materials Value Chain (2016-2022)</vt:lpstr>
      <vt:lpstr>EIT LABELED MASTERS PROGRAMMES providing TALENTS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EIT RawMaterials HUB – Regional Center Greece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
  <cp:lastModifiedBy>Anastasia Alexandratou</cp:lastModifiedBy>
  <cp:revision>1</cp:revision>
  <cp:lastPrinted>2024-01-08T09:22:05Z</cp:lastPrinted>
  <dcterms:modified xsi:type="dcterms:W3CDTF">2024-01-08T09:28:19Z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0x0101009439EA99A50D1546829D2C56C18BE260</vt:lpwstr>
  </property>
  <property fmtid="{D5CDD505-2E9C-101B-9397-08002B2CF9AE}" pid="3" name="MediaServiceImageTags">
    <vt:lpwstr/>
  </property>
</Properties>
</file>